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y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eitl y Sle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Isdeit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y-GB" smtClean="0"/>
              <a:t>Cliciwch i olygu arddull is-deitl y Meistr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830A-FC54-4DC6-BE98-A81D306EB4ED}" type="datetimeFigureOut">
              <a:rPr lang="cy-GB" smtClean="0"/>
              <a:t>01/02/2018</a:t>
            </a:fld>
            <a:endParaRPr lang="cy-GB"/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9B1F-41ED-48F7-9E54-62116F818581}" type="slidenum">
              <a:rPr lang="cy-GB" smtClean="0"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2714111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itl a Thestun Fertig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ar i fyny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y-GB" smtClean="0"/>
              <a:t>Golygu'r arddulliau testun Meistr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Trydedd lefel</a:t>
            </a:r>
          </a:p>
          <a:p>
            <a:pPr lvl="3"/>
            <a:r>
              <a:rPr lang="cy-GB" smtClean="0"/>
              <a:t>Pedwaredd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830A-FC54-4DC6-BE98-A81D306EB4ED}" type="datetimeFigureOut">
              <a:rPr lang="cy-GB" smtClean="0"/>
              <a:t>01/02/2018</a:t>
            </a:fld>
            <a:endParaRPr lang="cy-GB"/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9B1F-41ED-48F7-9E54-62116F818581}" type="slidenum">
              <a:rPr lang="cy-GB" smtClean="0"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040280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itl Fertigol a Thes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Fertigo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ar i fyny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y-GB" smtClean="0"/>
              <a:t>Golygu'r arddulliau testun Meistr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Trydedd lefel</a:t>
            </a:r>
          </a:p>
          <a:p>
            <a:pPr lvl="3"/>
            <a:r>
              <a:rPr lang="cy-GB" smtClean="0"/>
              <a:t>Pedwaredd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830A-FC54-4DC6-BE98-A81D306EB4ED}" type="datetimeFigureOut">
              <a:rPr lang="cy-GB" smtClean="0"/>
              <a:t>01/02/2018</a:t>
            </a:fld>
            <a:endParaRPr lang="cy-GB"/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9B1F-41ED-48F7-9E54-62116F818581}" type="slidenum">
              <a:rPr lang="cy-GB" smtClean="0"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084112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itl a Chynnw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y-GB" smtClean="0"/>
              <a:t>Golygu'r arddulliau testun Meistr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Trydedd lefel</a:t>
            </a:r>
          </a:p>
          <a:p>
            <a:pPr lvl="3"/>
            <a:r>
              <a:rPr lang="cy-GB" smtClean="0"/>
              <a:t>Pedwaredd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830A-FC54-4DC6-BE98-A81D306EB4ED}" type="datetimeFigureOut">
              <a:rPr lang="cy-GB" smtClean="0"/>
              <a:t>01/02/2018</a:t>
            </a:fld>
            <a:endParaRPr lang="cy-GB"/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9B1F-41ED-48F7-9E54-62116F818581}" type="slidenum">
              <a:rPr lang="cy-GB" smtClean="0"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402333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Pennyn Ad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y-GB" smtClean="0"/>
              <a:t>Golygu'r arddulliau testun Meistr</a:t>
            </a:r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830A-FC54-4DC6-BE98-A81D306EB4ED}" type="datetimeFigureOut">
              <a:rPr lang="cy-GB" smtClean="0"/>
              <a:t>01/02/2018</a:t>
            </a:fld>
            <a:endParaRPr lang="cy-GB"/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9B1F-41ED-48F7-9E54-62116F818581}" type="slidenum">
              <a:rPr lang="cy-GB" smtClean="0"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53345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au Gynnw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Cynnwy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y-GB" smtClean="0"/>
              <a:t>Golygu'r arddulliau testun Meistr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Trydedd lefel</a:t>
            </a:r>
          </a:p>
          <a:p>
            <a:pPr lvl="3"/>
            <a:r>
              <a:rPr lang="cy-GB" smtClean="0"/>
              <a:t>Pedwaredd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Cynnwy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y-GB" smtClean="0"/>
              <a:t>Golygu'r arddulliau testun Meistr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Trydedd lefel</a:t>
            </a:r>
          </a:p>
          <a:p>
            <a:pPr lvl="3"/>
            <a:r>
              <a:rPr lang="cy-GB" smtClean="0"/>
              <a:t>Pedwaredd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5" name="Dalfan Dyddiad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830A-FC54-4DC6-BE98-A81D306EB4ED}" type="datetimeFigureOut">
              <a:rPr lang="cy-GB" smtClean="0"/>
              <a:t>01/02/2018</a:t>
            </a:fld>
            <a:endParaRPr lang="cy-GB"/>
          </a:p>
        </p:txBody>
      </p:sp>
      <p:sp>
        <p:nvSpPr>
          <p:cNvPr id="6" name="Dalfan Troedyn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7" name="Dalfan Rhif y Sle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9B1F-41ED-48F7-9E54-62116F818581}" type="slidenum">
              <a:rPr lang="cy-GB" smtClean="0"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58932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ymhariae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smtClean="0"/>
              <a:t>Golygu'r arddulliau testun Meistr</a:t>
            </a:r>
          </a:p>
        </p:txBody>
      </p:sp>
      <p:sp>
        <p:nvSpPr>
          <p:cNvPr id="4" name="Dalfan Cynnwy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y-GB" smtClean="0"/>
              <a:t>Golygu'r arddulliau testun Meistr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Trydedd lefel</a:t>
            </a:r>
          </a:p>
          <a:p>
            <a:pPr lvl="3"/>
            <a:r>
              <a:rPr lang="cy-GB" smtClean="0"/>
              <a:t>Pedwaredd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5" name="Dalfan Testun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smtClean="0"/>
              <a:t>Golygu'r arddulliau testun Meistr</a:t>
            </a:r>
          </a:p>
        </p:txBody>
      </p:sp>
      <p:sp>
        <p:nvSpPr>
          <p:cNvPr id="6" name="Dalfan Cynnwy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y-GB" smtClean="0"/>
              <a:t>Golygu'r arddulliau testun Meistr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Trydedd lefel</a:t>
            </a:r>
          </a:p>
          <a:p>
            <a:pPr lvl="3"/>
            <a:r>
              <a:rPr lang="cy-GB" smtClean="0"/>
              <a:t>Pedwaredd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7" name="Dalfan Dyddiad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830A-FC54-4DC6-BE98-A81D306EB4ED}" type="datetimeFigureOut">
              <a:rPr lang="cy-GB" smtClean="0"/>
              <a:t>01/02/2018</a:t>
            </a:fld>
            <a:endParaRPr lang="cy-GB"/>
          </a:p>
        </p:txBody>
      </p:sp>
      <p:sp>
        <p:nvSpPr>
          <p:cNvPr id="8" name="Dalfan Troedyn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9" name="Dalfan Rhif y Sleid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9B1F-41ED-48F7-9E54-62116F818581}" type="slidenum">
              <a:rPr lang="cy-GB" smtClean="0"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20712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eitl yn Un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Dyddiad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830A-FC54-4DC6-BE98-A81D306EB4ED}" type="datetimeFigureOut">
              <a:rPr lang="cy-GB" smtClean="0"/>
              <a:t>01/02/2018</a:t>
            </a:fld>
            <a:endParaRPr lang="cy-GB"/>
          </a:p>
        </p:txBody>
      </p:sp>
      <p:sp>
        <p:nvSpPr>
          <p:cNvPr id="4" name="Dalfan Troedyn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5" name="Dalfan Rhif y Sleid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9B1F-41ED-48F7-9E54-62116F818581}" type="slidenum">
              <a:rPr lang="cy-GB" smtClean="0"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611554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w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yddiad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830A-FC54-4DC6-BE98-A81D306EB4ED}" type="datetimeFigureOut">
              <a:rPr lang="cy-GB" smtClean="0"/>
              <a:t>01/02/2018</a:t>
            </a:fld>
            <a:endParaRPr lang="cy-GB"/>
          </a:p>
        </p:txBody>
      </p:sp>
      <p:sp>
        <p:nvSpPr>
          <p:cNvPr id="3" name="Dalfan Troedyn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9B1F-41ED-48F7-9E54-62116F818581}" type="slidenum">
              <a:rPr lang="cy-GB" smtClean="0"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346931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ynnwys gyda Phennaw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y-GB" smtClean="0"/>
              <a:t>Golygu'r arddulliau testun Meistr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Trydedd lefel</a:t>
            </a:r>
          </a:p>
          <a:p>
            <a:pPr lvl="3"/>
            <a:r>
              <a:rPr lang="cy-GB" smtClean="0"/>
              <a:t>Pedwaredd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Testun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y-GB" smtClean="0"/>
              <a:t>Golygu'r arddulliau testun Meistr</a:t>
            </a:r>
          </a:p>
        </p:txBody>
      </p:sp>
      <p:sp>
        <p:nvSpPr>
          <p:cNvPr id="5" name="Dalfan Dyddiad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830A-FC54-4DC6-BE98-A81D306EB4ED}" type="datetimeFigureOut">
              <a:rPr lang="cy-GB" smtClean="0"/>
              <a:t>01/02/2018</a:t>
            </a:fld>
            <a:endParaRPr lang="cy-GB"/>
          </a:p>
        </p:txBody>
      </p:sp>
      <p:sp>
        <p:nvSpPr>
          <p:cNvPr id="6" name="Dalfan Troedyn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7" name="Dalfan Rhif y Sle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9B1F-41ED-48F7-9E54-62116F818581}" type="slidenum">
              <a:rPr lang="cy-GB" smtClean="0"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76939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Llun gyda Phennaw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Llu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y-GB"/>
          </a:p>
        </p:txBody>
      </p:sp>
      <p:sp>
        <p:nvSpPr>
          <p:cNvPr id="4" name="Dalfan Testun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y-GB" smtClean="0"/>
              <a:t>Golygu'r arddulliau testun Meistr</a:t>
            </a:r>
          </a:p>
        </p:txBody>
      </p:sp>
      <p:sp>
        <p:nvSpPr>
          <p:cNvPr id="5" name="Dalfan Dyddiad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830A-FC54-4DC6-BE98-A81D306EB4ED}" type="datetimeFigureOut">
              <a:rPr lang="cy-GB" smtClean="0"/>
              <a:t>01/02/2018</a:t>
            </a:fld>
            <a:endParaRPr lang="cy-GB"/>
          </a:p>
        </p:txBody>
      </p:sp>
      <p:sp>
        <p:nvSpPr>
          <p:cNvPr id="6" name="Dalfan Troedyn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7" name="Dalfan Rhif y Sle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9B1F-41ED-48F7-9E54-62116F818581}" type="slidenum">
              <a:rPr lang="cy-GB" smtClean="0"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2179076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Teit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y-GB" smtClean="0"/>
              <a:t>Golygu'r arddulliau testun Meistr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Trydedd lefel</a:t>
            </a:r>
          </a:p>
          <a:p>
            <a:pPr lvl="3"/>
            <a:r>
              <a:rPr lang="cy-GB" smtClean="0"/>
              <a:t>Pedwaredd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7830A-FC54-4DC6-BE98-A81D306EB4ED}" type="datetimeFigureOut">
              <a:rPr lang="cy-GB" smtClean="0"/>
              <a:t>01/02/2018</a:t>
            </a:fld>
            <a:endParaRPr lang="cy-GB"/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y-GB"/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59B1F-41ED-48F7-9E54-62116F818581}" type="slidenum">
              <a:rPr lang="cy-GB" smtClean="0"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2148327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y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Dalfan Cynnwys 5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497" y="0"/>
            <a:ext cx="9693789" cy="6858000"/>
          </a:xfrm>
        </p:spPr>
      </p:pic>
      <p:sp>
        <p:nvSpPr>
          <p:cNvPr id="7" name="Petryal 6"/>
          <p:cNvSpPr/>
          <p:nvPr/>
        </p:nvSpPr>
        <p:spPr>
          <a:xfrm>
            <a:off x="1843314" y="2993571"/>
            <a:ext cx="478972" cy="43542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8" name="Petryal 7"/>
          <p:cNvSpPr/>
          <p:nvPr/>
        </p:nvSpPr>
        <p:spPr>
          <a:xfrm>
            <a:off x="3113316" y="2993571"/>
            <a:ext cx="449942" cy="43542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9" name="Petryal 8"/>
          <p:cNvSpPr/>
          <p:nvPr/>
        </p:nvSpPr>
        <p:spPr>
          <a:xfrm>
            <a:off x="4484914" y="3011713"/>
            <a:ext cx="406399" cy="43542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10" name="Petryal 9"/>
          <p:cNvSpPr/>
          <p:nvPr/>
        </p:nvSpPr>
        <p:spPr>
          <a:xfrm>
            <a:off x="7242628" y="1839686"/>
            <a:ext cx="798285" cy="43542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11" name="Petryal 10"/>
          <p:cNvSpPr/>
          <p:nvPr/>
        </p:nvSpPr>
        <p:spPr>
          <a:xfrm>
            <a:off x="3900714" y="4328885"/>
            <a:ext cx="1168399" cy="35922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12" name="Petryal 11"/>
          <p:cNvSpPr/>
          <p:nvPr/>
        </p:nvSpPr>
        <p:spPr>
          <a:xfrm>
            <a:off x="9281886" y="5272315"/>
            <a:ext cx="442686" cy="43542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13" name="Petryal 12"/>
          <p:cNvSpPr/>
          <p:nvPr/>
        </p:nvSpPr>
        <p:spPr>
          <a:xfrm>
            <a:off x="6386286" y="5961743"/>
            <a:ext cx="442686" cy="26488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966051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Dalfan Cynnwys 5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182" y="0"/>
            <a:ext cx="9693789" cy="6858000"/>
          </a:xfrm>
        </p:spPr>
      </p:pic>
    </p:spTree>
    <p:extLst>
      <p:ext uri="{BB962C8B-B14F-4D97-AF65-F5344CB8AC3E}">
        <p14:creationId xmlns:p14="http://schemas.microsoft.com/office/powerpoint/2010/main" val="552130997"/>
      </p:ext>
    </p:extLst>
  </p:cSld>
  <p:clrMapOvr>
    <a:masterClrMapping/>
  </p:clrMapOvr>
</p:sld>
</file>

<file path=ppt/theme/theme1.xml><?xml version="1.0" encoding="utf-8"?>
<a:theme xmlns:a="http://schemas.openxmlformats.org/drawingml/2006/main" name="Th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Sgrin Lydan</PresentationFormat>
  <Paragraphs>0</Paragraphs>
  <Slides>2</Slides>
  <Notes>0</Notes>
  <HiddenSlides>0</HiddenSlides>
  <MMClips>0</MMClips>
  <ScaleCrop>false</ScaleCrop>
  <HeadingPairs>
    <vt:vector size="6" baseType="variant">
      <vt:variant>
        <vt:lpstr>Ffontiau a Ddefnyddiwyd</vt:lpstr>
      </vt:variant>
      <vt:variant>
        <vt:i4>3</vt:i4>
      </vt:variant>
      <vt:variant>
        <vt:lpstr>Thema</vt:lpstr>
      </vt:variant>
      <vt:variant>
        <vt:i4>1</vt:i4>
      </vt:variant>
      <vt:variant>
        <vt:lpstr>Teitlau Sleidiau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Thema Office</vt:lpstr>
      <vt:lpstr>Cyflwyniad PowerPoint</vt:lpstr>
      <vt:lpstr>Cyflwyniad PowerPoint</vt:lpstr>
    </vt:vector>
  </TitlesOfParts>
  <Company>University of Wales Trinity Saint David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Cyflwyniad PowerPoint</dc:title>
  <dc:creator>Aled M Davies</dc:creator>
  <cp:lastModifiedBy>Aled M Davies</cp:lastModifiedBy>
  <cp:revision>2</cp:revision>
  <dcterms:created xsi:type="dcterms:W3CDTF">2018-02-01T11:34:55Z</dcterms:created>
  <dcterms:modified xsi:type="dcterms:W3CDTF">2018-02-01T11:38:36Z</dcterms:modified>
</cp:coreProperties>
</file>