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y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3569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4363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1164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2453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8219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819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606420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377257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7467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367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9242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9363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155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7346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0654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0044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86021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6362B7F-03B5-476F-A76E-E6A4262F1068}" type="datetimeFigureOut">
              <a:rPr lang="cy-GB" smtClean="0"/>
              <a:t>22/11/2018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y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D1523F-ADC3-43D3-92C8-17A5179F43BB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9395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 smtClean="0"/>
              <a:t>Arddodiaid Cyfansawdd</a:t>
            </a:r>
            <a:endParaRPr lang="cy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dirty="0" smtClean="0"/>
              <a:t>Uwch 1 Uned 14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203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O flaen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y-GB" dirty="0"/>
              <a:t>Dw i wedi pasio fy arholiadau i gyd </a:t>
            </a:r>
            <a:endParaRPr lang="cy-GB" dirty="0" smtClean="0"/>
          </a:p>
          <a:p>
            <a:r>
              <a:rPr lang="cy-GB" dirty="0" smtClean="0"/>
              <a:t>Rwyt </a:t>
            </a:r>
            <a:r>
              <a:rPr lang="cy-GB" dirty="0"/>
              <a:t>ti wedi pasio dy arholiadau i gyd </a:t>
            </a:r>
            <a:endParaRPr lang="cy-GB" dirty="0" smtClean="0"/>
          </a:p>
          <a:p>
            <a:r>
              <a:rPr lang="cy-GB" dirty="0" smtClean="0"/>
              <a:t>Mae </a:t>
            </a:r>
            <a:r>
              <a:rPr lang="cy-GB" dirty="0"/>
              <a:t>Elis wedi pasio ei arholiadau i gyd </a:t>
            </a:r>
            <a:endParaRPr lang="cy-GB" dirty="0" smtClean="0"/>
          </a:p>
          <a:p>
            <a:r>
              <a:rPr lang="cy-GB" dirty="0" smtClean="0"/>
              <a:t>Mae </a:t>
            </a:r>
            <a:r>
              <a:rPr lang="cy-GB" dirty="0"/>
              <a:t>Siân wedi pasio ei harholiadau i gyd </a:t>
            </a:r>
            <a:endParaRPr lang="cy-GB" dirty="0" smtClean="0"/>
          </a:p>
          <a:p>
            <a:r>
              <a:rPr lang="cy-GB" dirty="0" smtClean="0"/>
              <a:t>’Dyn </a:t>
            </a:r>
            <a:r>
              <a:rPr lang="cy-GB" dirty="0"/>
              <a:t>ni wedi pasio ein harholiadau </a:t>
            </a:r>
            <a:r>
              <a:rPr lang="cy-GB"/>
              <a:t>i </a:t>
            </a:r>
            <a:r>
              <a:rPr lang="cy-GB" smtClean="0"/>
              <a:t>gyd</a:t>
            </a:r>
            <a:endParaRPr lang="cy-GB" dirty="0" smtClean="0"/>
          </a:p>
          <a:p>
            <a:r>
              <a:rPr lang="cy-GB" smtClean="0"/>
              <a:t>Dych </a:t>
            </a:r>
            <a:r>
              <a:rPr lang="cy-GB" dirty="0"/>
              <a:t>chi wedi pasio’ch arholiadau i gyd </a:t>
            </a:r>
            <a:endParaRPr lang="cy-GB" dirty="0" smtClean="0"/>
          </a:p>
          <a:p>
            <a:r>
              <a:rPr lang="cy-GB" dirty="0" smtClean="0"/>
              <a:t>Maen </a:t>
            </a:r>
            <a:r>
              <a:rPr lang="cy-GB" dirty="0"/>
              <a:t>nhw wedi pasio eu </a:t>
            </a:r>
            <a:r>
              <a:rPr lang="cy-GB" dirty="0" smtClean="0"/>
              <a:t>harholiadau i </a:t>
            </a:r>
            <a:r>
              <a:rPr lang="cy-GB" dirty="0"/>
              <a:t>gyd</a:t>
            </a:r>
            <a:endParaRPr lang="cy-GB" dirty="0" smtClean="0"/>
          </a:p>
          <a:p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y-GB" dirty="0" smtClean="0"/>
              <a:t>Mae dyfodol disglair o dy flaen di</a:t>
            </a:r>
          </a:p>
          <a:p>
            <a:r>
              <a:rPr lang="cy-GB" dirty="0" smtClean="0"/>
              <a:t>Mae dyfodol disglair o fy mlaen i</a:t>
            </a:r>
          </a:p>
          <a:p>
            <a:r>
              <a:rPr lang="cy-GB" dirty="0" smtClean="0"/>
              <a:t>Mae dyfodol disglair o’i flaen e</a:t>
            </a:r>
          </a:p>
          <a:p>
            <a:r>
              <a:rPr lang="cy-GB" dirty="0" smtClean="0"/>
              <a:t>Mae dyfodol disglair o’i blaen hi</a:t>
            </a:r>
          </a:p>
          <a:p>
            <a:endParaRPr lang="cy-GB" dirty="0" smtClean="0"/>
          </a:p>
          <a:p>
            <a:r>
              <a:rPr lang="cy-GB" dirty="0" smtClean="0"/>
              <a:t>Mae dyfodol disglair o’n blaenau ni / Mae dyfodol disglair o’ch blaenau chi</a:t>
            </a:r>
          </a:p>
          <a:p>
            <a:r>
              <a:rPr lang="cy-GB" dirty="0" smtClean="0"/>
              <a:t>Mae dyfodol disglair o’n blaenau ni</a:t>
            </a:r>
          </a:p>
          <a:p>
            <a:endParaRPr lang="cy-GB" dirty="0" smtClean="0"/>
          </a:p>
          <a:p>
            <a:r>
              <a:rPr lang="cy-GB" dirty="0" smtClean="0"/>
              <a:t>Mae dyfodol disglair o’u blaenau nhw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5024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Er mwyn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Dw i’n gwneud ymdrech er dy fwyn di </a:t>
            </a:r>
            <a:endParaRPr lang="cy-GB" dirty="0" smtClean="0"/>
          </a:p>
          <a:p>
            <a:r>
              <a:rPr lang="cy-GB" dirty="0" smtClean="0"/>
              <a:t>Dw </a:t>
            </a:r>
            <a:r>
              <a:rPr lang="cy-GB" dirty="0"/>
              <a:t>i’n gwneud ymdrech er </a:t>
            </a:r>
            <a:r>
              <a:rPr lang="cy-GB" dirty="0" smtClean="0"/>
              <a:t>mwyn Siôn </a:t>
            </a:r>
          </a:p>
          <a:p>
            <a:r>
              <a:rPr lang="cy-GB" dirty="0" smtClean="0"/>
              <a:t>Dw </a:t>
            </a:r>
            <a:r>
              <a:rPr lang="cy-GB" dirty="0"/>
              <a:t>i’n gwneud ymdrech er </a:t>
            </a:r>
            <a:r>
              <a:rPr lang="cy-GB" dirty="0" smtClean="0"/>
              <a:t>mwyn Siân </a:t>
            </a:r>
          </a:p>
          <a:p>
            <a:endParaRPr lang="cy-GB" dirty="0" smtClean="0"/>
          </a:p>
          <a:p>
            <a:r>
              <a:rPr lang="cy-GB" dirty="0" smtClean="0"/>
              <a:t>Dw </a:t>
            </a:r>
            <a:r>
              <a:rPr lang="cy-GB" dirty="0"/>
              <a:t>i’n gwneud ymdrech er </a:t>
            </a:r>
            <a:r>
              <a:rPr lang="cy-GB" dirty="0" smtClean="0"/>
              <a:t>eich </a:t>
            </a:r>
            <a:r>
              <a:rPr lang="cy-GB" dirty="0"/>
              <a:t>mwyn </a:t>
            </a:r>
            <a:r>
              <a:rPr lang="cy-GB" dirty="0" smtClean="0"/>
              <a:t>chi </a:t>
            </a:r>
          </a:p>
          <a:p>
            <a:r>
              <a:rPr lang="cy-GB" dirty="0" smtClean="0"/>
              <a:t>Dw </a:t>
            </a:r>
            <a:r>
              <a:rPr lang="cy-GB" dirty="0"/>
              <a:t>i’n gwneud ymdrech er </a:t>
            </a:r>
            <a:r>
              <a:rPr lang="cy-GB" dirty="0" smtClean="0"/>
              <a:t>mwyn y plant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Paid â gwneud ymdrech er fy mwyn i!</a:t>
            </a:r>
          </a:p>
          <a:p>
            <a:r>
              <a:rPr lang="cy-GB" dirty="0" smtClean="0"/>
              <a:t>Paid â gwneud ymdrech er ei fwyn e!</a:t>
            </a:r>
          </a:p>
          <a:p>
            <a:r>
              <a:rPr lang="cy-GB" dirty="0" smtClean="0"/>
              <a:t>Paid â gwneud ymdrech er ei mwyn hi!</a:t>
            </a:r>
          </a:p>
          <a:p>
            <a:r>
              <a:rPr lang="cy-GB" dirty="0" smtClean="0"/>
              <a:t>Paid â gwneud ymdrech er ein mwyn ni!</a:t>
            </a:r>
          </a:p>
          <a:p>
            <a:r>
              <a:rPr lang="cy-GB" dirty="0" smtClean="0"/>
              <a:t>Paid â gwneud ymdrech er eu mwyn nhw!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643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Amrywiol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Taclusa’r annibendod o flaen y tŷ </a:t>
            </a:r>
            <a:r>
              <a:rPr lang="cy-GB" dirty="0" smtClean="0"/>
              <a:t>gwydr</a:t>
            </a:r>
            <a:endParaRPr lang="cy-GB" dirty="0"/>
          </a:p>
          <a:p>
            <a:r>
              <a:rPr lang="cy-GB" dirty="0"/>
              <a:t>Taclusa’r annibendod o gwmpas y tŷ </a:t>
            </a:r>
            <a:r>
              <a:rPr lang="cy-GB" dirty="0" smtClean="0"/>
              <a:t>gwydr</a:t>
            </a:r>
            <a:endParaRPr lang="cy-GB" dirty="0"/>
          </a:p>
          <a:p>
            <a:r>
              <a:rPr lang="cy-GB" dirty="0"/>
              <a:t>Taclusa’r annibendod yn ymyl y tŷ </a:t>
            </a:r>
            <a:r>
              <a:rPr lang="cy-GB" dirty="0" smtClean="0"/>
              <a:t>gwydr</a:t>
            </a:r>
          </a:p>
          <a:p>
            <a:r>
              <a:rPr lang="cy-GB" dirty="0" smtClean="0"/>
              <a:t>Taclusa’r annibendod wrth ochr y tŷ gwydr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Does dim annibendod o’i flaen e! </a:t>
            </a:r>
          </a:p>
          <a:p>
            <a:pPr>
              <a:lnSpc>
                <a:spcPct val="200000"/>
              </a:lnSpc>
            </a:pPr>
            <a:r>
              <a:rPr lang="cy-GB" dirty="0" smtClean="0"/>
              <a:t>Does dim annibendod o’i gwmpas e!</a:t>
            </a:r>
          </a:p>
          <a:p>
            <a:endParaRPr lang="cy-GB" dirty="0" smtClean="0"/>
          </a:p>
          <a:p>
            <a:pPr>
              <a:spcBef>
                <a:spcPts val="0"/>
              </a:spcBef>
            </a:pPr>
            <a:r>
              <a:rPr lang="cy-GB" dirty="0" smtClean="0"/>
              <a:t>Does dim annibendod yn ei ymyl e!</a:t>
            </a:r>
          </a:p>
          <a:p>
            <a:endParaRPr lang="cy-GB" dirty="0" smtClean="0"/>
          </a:p>
          <a:p>
            <a:pPr>
              <a:spcBef>
                <a:spcPts val="0"/>
              </a:spcBef>
            </a:pPr>
            <a:r>
              <a:rPr lang="cy-GB" dirty="0" smtClean="0"/>
              <a:t>Does dim annibendod wrth ei ochr e!</a:t>
            </a:r>
          </a:p>
          <a:p>
            <a:endParaRPr lang="cy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0012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Amrywiol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Taclusa’r annibendod o flaen </a:t>
            </a:r>
            <a:r>
              <a:rPr lang="cy-GB" dirty="0" smtClean="0"/>
              <a:t>yr ysgol</a:t>
            </a:r>
            <a:endParaRPr lang="cy-GB" dirty="0"/>
          </a:p>
          <a:p>
            <a:r>
              <a:rPr lang="cy-GB" dirty="0"/>
              <a:t>Taclusa’r annibendod o gwmpas </a:t>
            </a:r>
            <a:r>
              <a:rPr lang="cy-GB" dirty="0" smtClean="0"/>
              <a:t>yr ysgol</a:t>
            </a:r>
          </a:p>
          <a:p>
            <a:r>
              <a:rPr lang="cy-GB" dirty="0" smtClean="0"/>
              <a:t>Taclusa’r </a:t>
            </a:r>
            <a:r>
              <a:rPr lang="cy-GB" dirty="0"/>
              <a:t>annibendod yn ymyl </a:t>
            </a:r>
            <a:r>
              <a:rPr lang="cy-GB" dirty="0" smtClean="0"/>
              <a:t>yr ysgol</a:t>
            </a:r>
          </a:p>
          <a:p>
            <a:r>
              <a:rPr lang="cy-GB" dirty="0" smtClean="0"/>
              <a:t>Taclusa’r annibendod wrth ochr yr ysgol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Does dim annibendod o’i blaen hi! </a:t>
            </a:r>
          </a:p>
          <a:p>
            <a:r>
              <a:rPr lang="cy-GB" dirty="0" smtClean="0"/>
              <a:t>Does dim annibendod o’i chwmpas hi!</a:t>
            </a:r>
          </a:p>
          <a:p>
            <a:r>
              <a:rPr lang="cy-GB" dirty="0" smtClean="0"/>
              <a:t>Does dim annibendod yn ei hymyl hi</a:t>
            </a:r>
          </a:p>
          <a:p>
            <a:r>
              <a:rPr lang="cy-GB" dirty="0" smtClean="0"/>
              <a:t>Does dim annibendod wrth ei hochr hi!</a:t>
            </a:r>
          </a:p>
          <a:p>
            <a:endParaRPr lang="cy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958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Amrywiol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/>
              <a:t>Taclusa’r annibendod o flaen </a:t>
            </a:r>
            <a:r>
              <a:rPr lang="cy-GB" dirty="0" smtClean="0"/>
              <a:t>y cypyrddau</a:t>
            </a:r>
            <a:endParaRPr lang="cy-GB" dirty="0"/>
          </a:p>
          <a:p>
            <a:r>
              <a:rPr lang="cy-GB" dirty="0"/>
              <a:t>Taclusa’r annibendod o gwmpas </a:t>
            </a:r>
            <a:r>
              <a:rPr lang="cy-GB" dirty="0" smtClean="0"/>
              <a:t>y cypyrddau</a:t>
            </a:r>
          </a:p>
          <a:p>
            <a:r>
              <a:rPr lang="cy-GB" dirty="0" smtClean="0"/>
              <a:t>Taclusa’r </a:t>
            </a:r>
            <a:r>
              <a:rPr lang="cy-GB" dirty="0"/>
              <a:t>annibendod yn ymyl </a:t>
            </a:r>
            <a:r>
              <a:rPr lang="cy-GB" dirty="0" smtClean="0"/>
              <a:t>y cypyrddau</a:t>
            </a:r>
          </a:p>
          <a:p>
            <a:r>
              <a:rPr lang="cy-GB" dirty="0" smtClean="0"/>
              <a:t>Taclusa’r annibendod wrth ochr y cypyrddau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Does dim annibendod o’u blaenau nhw! </a:t>
            </a:r>
          </a:p>
          <a:p>
            <a:r>
              <a:rPr lang="cy-GB" dirty="0" smtClean="0"/>
              <a:t>Does dim annibendod o’u cwmpas nhw!</a:t>
            </a:r>
          </a:p>
          <a:p>
            <a:r>
              <a:rPr lang="cy-GB" dirty="0" smtClean="0"/>
              <a:t>Does dim annibendod yn eu hymylau nhw!</a:t>
            </a:r>
          </a:p>
          <a:p>
            <a:r>
              <a:rPr lang="cy-GB" dirty="0" smtClean="0"/>
              <a:t>Does dim annibendod wrth eu </a:t>
            </a:r>
            <a:r>
              <a:rPr lang="cy-GB" smtClean="0"/>
              <a:t>hochrau nhw!</a:t>
            </a:r>
            <a:endParaRPr lang="cy-GB" dirty="0" smtClean="0"/>
          </a:p>
          <a:p>
            <a:endParaRPr lang="cy-GB" dirty="0" smtClean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29344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367</Words>
  <Application>Microsoft Office PowerPoint</Application>
  <PresentationFormat>Sgrin Lydan</PresentationFormat>
  <Paragraphs>60</Paragraphs>
  <Slides>6</Slides>
  <Notes>0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3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Arddodiaid Cyfansawdd</vt:lpstr>
      <vt:lpstr>O flaen</vt:lpstr>
      <vt:lpstr>Er mwyn</vt:lpstr>
      <vt:lpstr>Amrywiol</vt:lpstr>
      <vt:lpstr>Amrywiol</vt:lpstr>
      <vt:lpstr>Amrywiol</vt:lpstr>
    </vt:vector>
  </TitlesOfParts>
  <Company>N1210085750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Arddodiaid Cyfansawdd</dc:title>
  <dc:creator>David Hale</dc:creator>
  <cp:lastModifiedBy>Mair Lenny Turner (DC)</cp:lastModifiedBy>
  <cp:revision>6</cp:revision>
  <dcterms:created xsi:type="dcterms:W3CDTF">2018-10-08T13:56:01Z</dcterms:created>
  <dcterms:modified xsi:type="dcterms:W3CDTF">2018-11-22T12:40:37Z</dcterms:modified>
</cp:coreProperties>
</file>