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30"/>
  </p:notesMasterIdLst>
  <p:sldIdLst>
    <p:sldId id="257" r:id="rId6"/>
    <p:sldId id="273" r:id="rId7"/>
    <p:sldId id="274" r:id="rId8"/>
    <p:sldId id="275" r:id="rId9"/>
    <p:sldId id="262" r:id="rId10"/>
    <p:sldId id="263" r:id="rId11"/>
    <p:sldId id="264" r:id="rId12"/>
    <p:sldId id="265" r:id="rId13"/>
    <p:sldId id="277" r:id="rId14"/>
    <p:sldId id="259" r:id="rId15"/>
    <p:sldId id="260" r:id="rId16"/>
    <p:sldId id="261" r:id="rId17"/>
    <p:sldId id="276" r:id="rId18"/>
    <p:sldId id="270" r:id="rId19"/>
    <p:sldId id="271" r:id="rId20"/>
    <p:sldId id="272" r:id="rId21"/>
    <p:sldId id="281" r:id="rId22"/>
    <p:sldId id="282" r:id="rId23"/>
    <p:sldId id="283" r:id="rId24"/>
    <p:sldId id="278" r:id="rId25"/>
    <p:sldId id="267" r:id="rId26"/>
    <p:sldId id="268" r:id="rId27"/>
    <p:sldId id="269" r:id="rId28"/>
    <p:sldId id="26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dwyn  Pa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87"/>
  </p:normalViewPr>
  <p:slideViewPr>
    <p:cSldViewPr>
      <p:cViewPr>
        <p:scale>
          <a:sx n="96" d="100"/>
          <a:sy n="96" d="100"/>
        </p:scale>
        <p:origin x="98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9956C-1727-44B4-AC11-69081DDDEDF8}" type="datetimeFigureOut">
              <a:rPr lang="en-US" smtClean="0"/>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A500F7-EE76-48C8-9A19-4444F2A51A5D}" type="slidenum">
              <a:rPr lang="en-US" smtClean="0"/>
              <a:t>‹#›</a:t>
            </a:fld>
            <a:endParaRPr lang="en-US"/>
          </a:p>
        </p:txBody>
      </p:sp>
    </p:spTree>
    <p:extLst>
      <p:ext uri="{BB962C8B-B14F-4D97-AF65-F5344CB8AC3E}">
        <p14:creationId xmlns:p14="http://schemas.microsoft.com/office/powerpoint/2010/main" val="50246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Trebuchet MS" pitchFamily="34" charset="0"/>
              </a:rPr>
            </a:br>
            <a:r>
              <a:rPr lang="en-US" sz="500" dirty="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3726165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2170099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1605991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1455634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5:25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3263201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5:26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3741121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5:27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313253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3874971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Trebuchet MS" pitchFamily="34" charset="0"/>
              </a:rPr>
            </a:br>
            <a:r>
              <a:rPr lang="en-US" sz="500" dirty="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4241644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999833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val="3348424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val="3425616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401113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1792936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Trebuchet MS" pitchFamily="34" charset="0"/>
              </a:rPr>
            </a:br>
            <a:r>
              <a:rPr lang="en-US" dirty="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7/6/2020 5:22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Trebuchet MS" pitchFamily="34" charset="0"/>
              </a:rPr>
            </a:br>
            <a:r>
              <a:rPr lang="en-US" sz="500" dirty="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145492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cy-GB"/>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cy-GB"/>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cy-GB"/>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cy-GB"/>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cy-GB"/>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userDrawn="1"/>
        </p:nvPicPr>
        <p:blipFill>
          <a:blip r:embed="rId2"/>
          <a:srcRect/>
          <a:stretch>
            <a:fillRect/>
          </a:stretch>
        </p:blipFill>
        <p:spPr bwMode="auto">
          <a:xfrm>
            <a:off x="0" y="2355850"/>
            <a:ext cx="7623810" cy="1623060"/>
          </a:xfrm>
          <a:prstGeom prst="rect">
            <a:avLst/>
          </a:prstGeom>
          <a:noFill/>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cy-GB"/>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cy-GB"/>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dirty="0"/>
              <a:t>click to…</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userDrawn="1"/>
        </p:nvPicPr>
        <p:blipFill>
          <a:blip r:embed="rId2"/>
          <a:srcRect/>
          <a:stretch>
            <a:fillRect/>
          </a:stretch>
        </p:blipFill>
        <p:spPr bwMode="auto">
          <a:xfrm>
            <a:off x="0" y="2355850"/>
            <a:ext cx="7623810" cy="1623060"/>
          </a:xfrm>
          <a:prstGeom prst="rect">
            <a:avLst/>
          </a:prstGeom>
          <a:noFill/>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cy-GB"/>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cy-GB"/>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dirty="0"/>
              <a:t>click to…</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y-GB"/>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cy-GB"/>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cy-GB"/>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cy-GB"/>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dirty="0"/>
          </a:p>
        </p:txBody>
      </p:sp>
      <p:pic>
        <p:nvPicPr>
          <p:cNvPr id="4" name="Picture 3" descr="bottombar.png"/>
          <p:cNvPicPr>
            <a:picLocks noChangeAspect="1"/>
          </p:cNvPicPr>
          <p:nvPr/>
        </p:nvPicPr>
        <p:blipFill>
          <a:blip r:embed="rId15"/>
          <a:stretch>
            <a:fillRect/>
          </a:stretch>
        </p:blipFill>
        <p:spPr>
          <a:xfrm>
            <a:off x="0" y="6299337"/>
            <a:ext cx="9144000" cy="557076"/>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hf sldNum="0" hdr="0" dt="0"/>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hf sldNum="0" hdr="0" dt="0"/>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114800"/>
            <a:ext cx="7681913" cy="1523495"/>
          </a:xfrm>
        </p:spPr>
        <p:txBody>
          <a:bodyPr/>
          <a:lstStyle/>
          <a:p>
            <a:r>
              <a:rPr lang="en-US" b="1" dirty="0" err="1">
                <a:effectLst>
                  <a:outerShdw blurRad="50800" dist="38100" dir="2700000" algn="tl" rotWithShape="0">
                    <a:prstClr val="black">
                      <a:alpha val="40000"/>
                    </a:prstClr>
                  </a:outerShdw>
                </a:effectLst>
              </a:rPr>
              <a:t>Dw</a:t>
            </a:r>
            <a:r>
              <a:rPr lang="en-US" b="1" dirty="0">
                <a:effectLst>
                  <a:outerShdw blurRad="50800" dist="38100" dir="2700000" algn="tl" rotWithShape="0">
                    <a:prstClr val="black">
                      <a:alpha val="40000"/>
                    </a:prstClr>
                  </a:outerShdw>
                </a:effectLst>
              </a:rPr>
              <a:t> </a:t>
            </a:r>
            <a:r>
              <a:rPr lang="en-US" b="1" dirty="0" err="1">
                <a:effectLst>
                  <a:outerShdw blurRad="50800" dist="38100" dir="2700000" algn="tl" rotWithShape="0">
                    <a:prstClr val="black">
                      <a:alpha val="40000"/>
                    </a:prstClr>
                  </a:outerShdw>
                </a:effectLst>
              </a:rPr>
              <a:t>i’n</a:t>
            </a:r>
            <a:r>
              <a:rPr lang="en-US" b="1" dirty="0">
                <a:effectLst>
                  <a:outerShdw blurRad="50800" dist="38100" dir="2700000" algn="tl" rotWithShape="0">
                    <a:prstClr val="black">
                      <a:alpha val="40000"/>
                    </a:prstClr>
                  </a:outerShdw>
                </a:effectLst>
              </a:rPr>
              <a:t> </a:t>
            </a:r>
            <a:r>
              <a:rPr lang="en-US" b="1" dirty="0" err="1">
                <a:effectLst>
                  <a:outerShdw blurRad="50800" dist="38100" dir="2700000" algn="tl" rotWithShape="0">
                    <a:prstClr val="black">
                      <a:alpha val="40000"/>
                    </a:prstClr>
                  </a:outerShdw>
                </a:effectLst>
              </a:rPr>
              <a:t>meddwl</a:t>
            </a:r>
            <a:r>
              <a:rPr lang="en-US" b="1" dirty="0">
                <a:effectLst>
                  <a:outerShdw blurRad="50800" dist="38100" dir="2700000" algn="tl" rotWithShape="0">
                    <a:prstClr val="black">
                      <a:alpha val="40000"/>
                    </a:prstClr>
                  </a:outerShdw>
                </a:effectLst>
              </a:rPr>
              <a:t>…</a:t>
            </a:r>
          </a:p>
        </p:txBody>
      </p:sp>
      <p:pic>
        <p:nvPicPr>
          <p:cNvPr id="5" name="Picture 4" descr="thought_cloud_jon_phill_02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24400" y="76200"/>
            <a:ext cx="3775329"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146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4114800" y="838200"/>
            <a:ext cx="3657600" cy="1200329"/>
          </a:xfrm>
          <a:prstGeom prst="rect">
            <a:avLst/>
          </a:prstGeom>
          <a:noFill/>
        </p:spPr>
        <p:txBody>
          <a:bodyPr wrap="square" rtlCol="0">
            <a:spAutoFit/>
          </a:bodyPr>
          <a:lstStyle/>
          <a:p>
            <a:r>
              <a:rPr lang="en-US" sz="3600" b="1" dirty="0" err="1">
                <a:solidFill>
                  <a:schemeClr val="accent1">
                    <a:lumMod val="75000"/>
                  </a:schemeClr>
                </a:solidFill>
                <a:effectLst>
                  <a:outerShdw blurRad="50800" dist="38100" dir="2700000" algn="tl" rotWithShape="0">
                    <a:prstClr val="black">
                      <a:alpha val="40000"/>
                    </a:prstClr>
                  </a:outerShdw>
                </a:effectLst>
              </a:rPr>
              <a:t>Roedd</a:t>
            </a:r>
            <a:r>
              <a:rPr lang="en-US" sz="3600" b="1" dirty="0">
                <a:solidFill>
                  <a:schemeClr val="accent1">
                    <a:lumMod val="75000"/>
                  </a:schemeClr>
                </a:solidFill>
                <a:effectLst>
                  <a:outerShdw blurRad="50800" dist="38100" dir="2700000" algn="tl" rotWithShape="0">
                    <a:prstClr val="black">
                      <a:alpha val="40000"/>
                    </a:prstClr>
                  </a:outerShdw>
                </a:effectLst>
              </a:rPr>
              <a:t> Tom Jones </a:t>
            </a:r>
            <a:r>
              <a:rPr lang="en-US" sz="3600" b="1" dirty="0" err="1">
                <a:solidFill>
                  <a:schemeClr val="accent1">
                    <a:lumMod val="75000"/>
                  </a:schemeClr>
                </a:solidFill>
                <a:effectLst>
                  <a:outerShdw blurRad="50800" dist="38100" dir="2700000" algn="tl" rotWithShape="0">
                    <a:prstClr val="black">
                      <a:alpha val="40000"/>
                    </a:prstClr>
                  </a:outerShdw>
                </a:effectLst>
              </a:rPr>
              <a:t>yn</a:t>
            </a:r>
            <a:r>
              <a:rPr lang="en-US" sz="3600" b="1" dirty="0">
                <a:solidFill>
                  <a:schemeClr val="accent1">
                    <a:lumMod val="75000"/>
                  </a:schemeClr>
                </a:solidFill>
                <a:effectLst>
                  <a:outerShdw blurRad="50800" dist="38100" dir="2700000" algn="tl" rotWithShape="0">
                    <a:prstClr val="black">
                      <a:alpha val="40000"/>
                    </a:prstClr>
                  </a:outerShdw>
                </a:effectLst>
              </a:rPr>
              <a:t> </a:t>
            </a:r>
            <a:r>
              <a:rPr lang="en-US" sz="3600" b="1" dirty="0" err="1">
                <a:solidFill>
                  <a:schemeClr val="accent1">
                    <a:lumMod val="75000"/>
                  </a:schemeClr>
                </a:solidFill>
                <a:effectLst>
                  <a:outerShdw blurRad="50800" dist="38100" dir="2700000" algn="tl" rotWithShape="0">
                    <a:prstClr val="black">
                      <a:alpha val="40000"/>
                    </a:prstClr>
                  </a:outerShdw>
                </a:effectLst>
              </a:rPr>
              <a:t>grêt</a:t>
            </a:r>
            <a:r>
              <a:rPr lang="en-US" sz="3600" b="1" dirty="0">
                <a:solidFill>
                  <a:schemeClr val="accent1">
                    <a:lumMod val="75000"/>
                  </a:schemeClr>
                </a:solidFill>
                <a:effectLst>
                  <a:outerShdw blurRad="50800" dist="38100" dir="2700000" algn="tl" rotWithShape="0">
                    <a:prstClr val="black">
                      <a:alpha val="40000"/>
                    </a:prstClr>
                  </a:outerShdw>
                </a:effectLst>
              </a:rPr>
              <a:t>.</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4114800" y="838200"/>
            <a:ext cx="3657600" cy="1200329"/>
          </a:xfrm>
          <a:prstGeom prst="rect">
            <a:avLst/>
          </a:prstGeom>
          <a:noFill/>
        </p:spPr>
        <p:txBody>
          <a:bodyPr wrap="square" rtlCol="0">
            <a:spAutoFit/>
          </a:bodyPr>
          <a:lstStyle/>
          <a:p>
            <a:r>
              <a:rPr lang="en-US" sz="3600" b="1" dirty="0" err="1">
                <a:solidFill>
                  <a:srgbClr val="0B5395"/>
                </a:solidFill>
                <a:effectLst>
                  <a:outerShdw blurRad="50800" dist="38100" dir="2700000" algn="tl" rotWithShape="0">
                    <a:prstClr val="black">
                      <a:alpha val="40000"/>
                    </a:prstClr>
                  </a:outerShdw>
                </a:effectLst>
              </a:rPr>
              <a:t>Roedd</a:t>
            </a:r>
            <a:r>
              <a:rPr lang="en-US" sz="3600" b="1" dirty="0">
                <a:solidFill>
                  <a:srgbClr val="0B5395"/>
                </a:solidFill>
                <a:effectLst>
                  <a:outerShdw blurRad="50800" dist="38100" dir="2700000" algn="tl" rotWithShape="0">
                    <a:prstClr val="black">
                      <a:alpha val="40000"/>
                    </a:prstClr>
                  </a:outerShdw>
                </a:effectLst>
              </a:rPr>
              <a:t> Tom Jones </a:t>
            </a:r>
            <a:r>
              <a:rPr lang="en-US" sz="3600" b="1" dirty="0" err="1">
                <a:solidFill>
                  <a:srgbClr val="0B5395"/>
                </a:solidFill>
                <a:effectLst>
                  <a:outerShdw blurRad="50800" dist="38100" dir="2700000" algn="tl" rotWithShape="0">
                    <a:prstClr val="black">
                      <a:alpha val="40000"/>
                    </a:prstClr>
                  </a:outerShdw>
                </a:effectLst>
              </a:rPr>
              <a:t>yn</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grêt</a:t>
            </a:r>
            <a:r>
              <a:rPr lang="en-US" sz="3600" b="1" dirty="0">
                <a:solidFill>
                  <a:srgbClr val="0B5395"/>
                </a:solidFill>
                <a:effectLst>
                  <a:outerShdw blurRad="50800" dist="38100" dir="2700000" algn="tl" rotWithShape="0">
                    <a:prstClr val="black">
                      <a:alpha val="40000"/>
                    </a:prstClr>
                  </a:outerShdw>
                </a:effectLst>
              </a:rPr>
              <a:t>.</a:t>
            </a:r>
          </a:p>
        </p:txBody>
      </p:sp>
      <p:sp>
        <p:nvSpPr>
          <p:cNvPr id="2" name="TextBox 1"/>
          <p:cNvSpPr txBox="1"/>
          <p:nvPr/>
        </p:nvSpPr>
        <p:spPr>
          <a:xfrm>
            <a:off x="-76200" y="5574158"/>
            <a:ext cx="9465925" cy="707886"/>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Roedd</a:t>
            </a:r>
            <a:r>
              <a:rPr lang="en-US" sz="4000" b="1" dirty="0">
                <a:solidFill>
                  <a:srgbClr val="0B5395"/>
                </a:solidFill>
                <a:effectLst>
                  <a:outerShdw blurRad="50800" dist="38100" dir="2700000" algn="tl" rotWithShape="0">
                    <a:prstClr val="black">
                      <a:alpha val="40000"/>
                    </a:prstClr>
                  </a:outerShdw>
                </a:effectLst>
              </a:rPr>
              <a:t> Tom Jones yn </a:t>
            </a:r>
            <a:r>
              <a:rPr lang="en-US" sz="4000" b="1" dirty="0" err="1">
                <a:solidFill>
                  <a:srgbClr val="0B5395"/>
                </a:solidFill>
                <a:effectLst>
                  <a:outerShdw blurRad="50800" dist="38100" dir="2700000" algn="tl" rotWithShape="0">
                    <a:prstClr val="black">
                      <a:alpha val="40000"/>
                    </a:prstClr>
                  </a:outerShdw>
                </a:effectLst>
              </a:rPr>
              <a:t>grêt</a:t>
            </a:r>
            <a:r>
              <a:rPr lang="en-US" sz="4000" b="1" dirty="0">
                <a:solidFill>
                  <a:srgbClr val="0B5395"/>
                </a:solidFill>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27865269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146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4114800" y="838200"/>
            <a:ext cx="3657600" cy="1200329"/>
          </a:xfrm>
          <a:prstGeom prst="rect">
            <a:avLst/>
          </a:prstGeom>
          <a:noFill/>
        </p:spPr>
        <p:txBody>
          <a:bodyPr wrap="square" rtlCol="0">
            <a:spAutoFit/>
          </a:bodyPr>
          <a:lstStyle/>
          <a:p>
            <a:r>
              <a:rPr lang="en-US" sz="3600" b="1" dirty="0" err="1">
                <a:solidFill>
                  <a:srgbClr val="0B5395"/>
                </a:solidFill>
                <a:effectLst>
                  <a:outerShdw blurRad="50800" dist="38100" dir="2700000" algn="tl" rotWithShape="0">
                    <a:prstClr val="black">
                      <a:alpha val="40000"/>
                    </a:prstClr>
                  </a:outerShdw>
                </a:effectLst>
              </a:rPr>
              <a:t>Roedd</a:t>
            </a:r>
            <a:r>
              <a:rPr lang="en-US" sz="3600" b="1" dirty="0">
                <a:solidFill>
                  <a:srgbClr val="0B5395"/>
                </a:solidFill>
                <a:effectLst>
                  <a:outerShdw blurRad="50800" dist="38100" dir="2700000" algn="tl" rotWithShape="0">
                    <a:prstClr val="black">
                      <a:alpha val="40000"/>
                    </a:prstClr>
                  </a:outerShdw>
                </a:effectLst>
              </a:rPr>
              <a:t> Tom Jones yn </a:t>
            </a:r>
            <a:r>
              <a:rPr lang="en-US" sz="3600" b="1" dirty="0" err="1">
                <a:solidFill>
                  <a:srgbClr val="0B5395"/>
                </a:solidFill>
                <a:effectLst>
                  <a:outerShdw blurRad="50800" dist="38100" dir="2700000" algn="tl" rotWithShape="0">
                    <a:prstClr val="black">
                      <a:alpha val="40000"/>
                    </a:prstClr>
                  </a:outerShdw>
                </a:effectLst>
              </a:rPr>
              <a:t>grêt</a:t>
            </a:r>
            <a:endParaRPr lang="en-US" sz="3600" b="1" dirty="0">
              <a:solidFill>
                <a:srgbClr val="0B5395"/>
              </a:solidFill>
              <a:effectLst>
                <a:outerShdw blurRad="50800" dist="38100" dir="2700000" algn="tl" rotWithShape="0">
                  <a:prstClr val="black">
                    <a:alpha val="40000"/>
                  </a:prstClr>
                </a:outerShdw>
              </a:effectLst>
            </a:endParaRPr>
          </a:p>
        </p:txBody>
      </p:sp>
      <p:sp>
        <p:nvSpPr>
          <p:cNvPr id="2" name="TextBox 1"/>
          <p:cNvSpPr txBox="1"/>
          <p:nvPr/>
        </p:nvSpPr>
        <p:spPr>
          <a:xfrm>
            <a:off x="228600" y="5715000"/>
            <a:ext cx="8821774" cy="707886"/>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roedd</a:t>
            </a:r>
            <a:r>
              <a:rPr lang="en-US" sz="4000" b="1" dirty="0">
                <a:solidFill>
                  <a:srgbClr val="0B5395"/>
                </a:solidFill>
                <a:effectLst>
                  <a:outerShdw blurRad="50800" dist="38100" dir="2700000" algn="tl" rotWithShape="0">
                    <a:prstClr val="black">
                      <a:alpha val="40000"/>
                    </a:prstClr>
                  </a:outerShdw>
                </a:effectLst>
              </a:rPr>
              <a:t> Tom Jones yn </a:t>
            </a:r>
            <a:r>
              <a:rPr lang="en-US" sz="4000" b="1" dirty="0" err="1">
                <a:solidFill>
                  <a:srgbClr val="0B5395"/>
                </a:solidFill>
                <a:effectLst>
                  <a:outerShdw blurRad="50800" dist="38100" dir="2700000" algn="tl" rotWithShape="0">
                    <a:prstClr val="black">
                      <a:alpha val="40000"/>
                    </a:prstClr>
                  </a:outerShdw>
                </a:effectLst>
              </a:rPr>
              <a:t>grêt</a:t>
            </a:r>
            <a:r>
              <a:rPr lang="en-US" sz="4000" b="1" dirty="0">
                <a:solidFill>
                  <a:srgbClr val="0B5395"/>
                </a:solidFill>
                <a:effectLst>
                  <a:outerShdw blurRad="50800" dist="38100" dir="2700000" algn="tl" rotWithShape="0">
                    <a:prstClr val="black">
                      <a:alpha val="40000"/>
                    </a:prstClr>
                  </a:outerShdw>
                </a:effectLst>
              </a:rPr>
              <a:t>.</a:t>
            </a:r>
          </a:p>
        </p:txBody>
      </p:sp>
      <p:sp>
        <p:nvSpPr>
          <p:cNvPr id="4" name="Multiply 3"/>
          <p:cNvSpPr/>
          <p:nvPr/>
        </p:nvSpPr>
        <p:spPr bwMode="auto">
          <a:xfrm>
            <a:off x="3810000" y="5703870"/>
            <a:ext cx="685800" cy="762000"/>
          </a:xfrm>
          <a:prstGeom prst="mathMultiply">
            <a:avLst/>
          </a:prstGeom>
          <a:solidFill>
            <a:srgbClr val="FF0000">
              <a:alpha val="51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0000"/>
              </a:solidFill>
              <a:latin typeface="Trebuchet MS" pitchFamily="34" charset="0"/>
            </a:endParaRPr>
          </a:p>
        </p:txBody>
      </p:sp>
      <p:sp>
        <p:nvSpPr>
          <p:cNvPr id="5" name="TextBox 4"/>
          <p:cNvSpPr txBox="1"/>
          <p:nvPr/>
        </p:nvSpPr>
        <p:spPr>
          <a:xfrm>
            <a:off x="3657600" y="5181600"/>
            <a:ext cx="2133600" cy="646331"/>
          </a:xfrm>
          <a:prstGeom prst="rect">
            <a:avLst/>
          </a:prstGeom>
          <a:noFill/>
        </p:spPr>
        <p:txBody>
          <a:bodyPr wrap="square" rtlCol="0">
            <a:spAutoFit/>
          </a:bodyPr>
          <a:lstStyle/>
          <a:p>
            <a:r>
              <a:rPr lang="en-US" sz="3600" b="1" dirty="0">
                <a:solidFill>
                  <a:srgbClr val="FF0000"/>
                </a:solidFill>
                <a:effectLst>
                  <a:outerShdw blurRad="50800" dist="38100" dir="2700000" algn="tl" rotWithShape="0">
                    <a:prstClr val="black">
                      <a:alpha val="40000"/>
                    </a:prstClr>
                  </a:outerShdw>
                </a:effectLst>
                <a:latin typeface="Handwriting - Dakota"/>
                <a:cs typeface="Handwriting - Dakota"/>
              </a:rPr>
              <a:t> bod</a:t>
            </a:r>
          </a:p>
        </p:txBody>
      </p:sp>
    </p:spTree>
    <p:extLst>
      <p:ext uri="{BB962C8B-B14F-4D97-AF65-F5344CB8AC3E}">
        <p14:creationId xmlns:p14="http://schemas.microsoft.com/office/powerpoint/2010/main" val="12779013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10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146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4114800" y="838200"/>
            <a:ext cx="3657600" cy="1200329"/>
          </a:xfrm>
          <a:prstGeom prst="rect">
            <a:avLst/>
          </a:prstGeom>
          <a:noFill/>
        </p:spPr>
        <p:txBody>
          <a:bodyPr wrap="square" rtlCol="0">
            <a:spAutoFit/>
          </a:bodyPr>
          <a:lstStyle/>
          <a:p>
            <a:r>
              <a:rPr lang="en-US" sz="3600" b="1" dirty="0" err="1">
                <a:solidFill>
                  <a:srgbClr val="0B5395"/>
                </a:solidFill>
                <a:effectLst>
                  <a:outerShdw blurRad="50800" dist="38100" dir="2700000" algn="tl" rotWithShape="0">
                    <a:prstClr val="black">
                      <a:alpha val="40000"/>
                    </a:prstClr>
                  </a:outerShdw>
                </a:effectLst>
              </a:rPr>
              <a:t>Roedd</a:t>
            </a:r>
            <a:r>
              <a:rPr lang="en-US" sz="3600" b="1" dirty="0">
                <a:solidFill>
                  <a:srgbClr val="0B5395"/>
                </a:solidFill>
                <a:effectLst>
                  <a:outerShdw blurRad="50800" dist="38100" dir="2700000" algn="tl" rotWithShape="0">
                    <a:prstClr val="black">
                      <a:alpha val="40000"/>
                    </a:prstClr>
                  </a:outerShdw>
                </a:effectLst>
              </a:rPr>
              <a:t> Tom Jones yn </a:t>
            </a:r>
            <a:r>
              <a:rPr lang="en-US" sz="3600" b="1" dirty="0" err="1">
                <a:solidFill>
                  <a:srgbClr val="0B5395"/>
                </a:solidFill>
                <a:effectLst>
                  <a:outerShdw blurRad="50800" dist="38100" dir="2700000" algn="tl" rotWithShape="0">
                    <a:prstClr val="black">
                      <a:alpha val="40000"/>
                    </a:prstClr>
                  </a:outerShdw>
                </a:effectLst>
              </a:rPr>
              <a:t>grêt</a:t>
            </a:r>
            <a:endParaRPr lang="en-US" sz="3600" b="1" dirty="0">
              <a:solidFill>
                <a:srgbClr val="0B5395"/>
              </a:solidFill>
              <a:effectLst>
                <a:outerShdw blurRad="50800" dist="38100" dir="2700000" algn="tl" rotWithShape="0">
                  <a:prstClr val="black">
                    <a:alpha val="40000"/>
                  </a:prstClr>
                </a:outerShdw>
              </a:effectLst>
            </a:endParaRPr>
          </a:p>
        </p:txBody>
      </p:sp>
      <p:sp>
        <p:nvSpPr>
          <p:cNvPr id="2" name="TextBox 1"/>
          <p:cNvSpPr txBox="1"/>
          <p:nvPr/>
        </p:nvSpPr>
        <p:spPr>
          <a:xfrm>
            <a:off x="228600" y="5715000"/>
            <a:ext cx="8387232" cy="707886"/>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bod Tom Jones yn </a:t>
            </a:r>
            <a:r>
              <a:rPr lang="en-US" sz="4000" b="1" dirty="0" err="1">
                <a:solidFill>
                  <a:srgbClr val="0B5395"/>
                </a:solidFill>
                <a:effectLst>
                  <a:outerShdw blurRad="50800" dist="38100" dir="2700000" algn="tl" rotWithShape="0">
                    <a:prstClr val="black">
                      <a:alpha val="40000"/>
                    </a:prstClr>
                  </a:outerShdw>
                </a:effectLst>
              </a:rPr>
              <a:t>grêt</a:t>
            </a:r>
            <a:r>
              <a:rPr lang="en-US" sz="4000" b="1" dirty="0">
                <a:solidFill>
                  <a:srgbClr val="0B5395"/>
                </a:solidFill>
                <a:effectLst>
                  <a:outerShdw blurRad="50800" dist="38100" dir="2700000" algn="tl" rotWithShape="0">
                    <a:prstClr val="black">
                      <a:alpha val="40000"/>
                    </a:prstClr>
                  </a:outerShdw>
                </a:effectLst>
              </a:rPr>
              <a:t>.</a:t>
            </a:r>
          </a:p>
        </p:txBody>
      </p:sp>
      <p:sp>
        <p:nvSpPr>
          <p:cNvPr id="4" name="Multiply 3"/>
          <p:cNvSpPr/>
          <p:nvPr/>
        </p:nvSpPr>
        <p:spPr bwMode="auto">
          <a:xfrm>
            <a:off x="419830" y="5717569"/>
            <a:ext cx="685800" cy="762000"/>
          </a:xfrm>
          <a:prstGeom prst="mathMultiply">
            <a:avLst/>
          </a:prstGeom>
          <a:solidFill>
            <a:srgbClr val="FF0000">
              <a:alpha val="51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0000"/>
              </a:solidFill>
              <a:latin typeface="Trebuchet MS" pitchFamily="34" charset="0"/>
            </a:endParaRPr>
          </a:p>
        </p:txBody>
      </p:sp>
      <p:sp>
        <p:nvSpPr>
          <p:cNvPr id="5" name="TextBox 4"/>
          <p:cNvSpPr txBox="1"/>
          <p:nvPr/>
        </p:nvSpPr>
        <p:spPr>
          <a:xfrm>
            <a:off x="0" y="5335151"/>
            <a:ext cx="1524000" cy="646331"/>
          </a:xfrm>
          <a:prstGeom prst="rect">
            <a:avLst/>
          </a:prstGeom>
          <a:noFill/>
        </p:spPr>
        <p:txBody>
          <a:bodyPr wrap="square" rtlCol="0">
            <a:spAutoFit/>
          </a:bodyPr>
          <a:lstStyle/>
          <a:p>
            <a:r>
              <a:rPr lang="en-US" sz="3600" b="1" dirty="0">
                <a:solidFill>
                  <a:srgbClr val="FF0000"/>
                </a:solidFill>
                <a:effectLst>
                  <a:outerShdw blurRad="50800" dist="38100" dir="2700000" algn="tl" rotWithShape="0">
                    <a:prstClr val="black">
                      <a:alpha val="40000"/>
                    </a:prstClr>
                  </a:outerShdw>
                </a:effectLst>
                <a:latin typeface="Handwriting - Dakota"/>
                <a:cs typeface="Handwriting - Dakota"/>
              </a:rPr>
              <a:t> </a:t>
            </a:r>
            <a:r>
              <a:rPr lang="en-US" sz="3600" b="1" dirty="0" err="1">
                <a:solidFill>
                  <a:srgbClr val="FF0000"/>
                </a:solidFill>
                <a:effectLst>
                  <a:outerShdw blurRad="50800" dist="38100" dir="2700000" algn="tl" rotWithShape="0">
                    <a:prstClr val="black">
                      <a:alpha val="40000"/>
                    </a:prstClr>
                  </a:outerShdw>
                </a:effectLst>
                <a:latin typeface="Handwriting - Dakota"/>
                <a:cs typeface="Handwriting - Dakota"/>
              </a:rPr>
              <a:t>Ro’n</a:t>
            </a:r>
            <a:endParaRPr lang="en-US" sz="3600" b="1" dirty="0">
              <a:solidFill>
                <a:srgbClr val="FF0000"/>
              </a:solidFill>
              <a:effectLst>
                <a:outerShdw blurRad="50800" dist="38100" dir="2700000" algn="tl" rotWithShape="0">
                  <a:prstClr val="black">
                    <a:alpha val="40000"/>
                  </a:prstClr>
                </a:outerShdw>
              </a:effectLst>
              <a:latin typeface="Handwriting - Dakota"/>
              <a:cs typeface="Handwriting - Dakota"/>
            </a:endParaRPr>
          </a:p>
        </p:txBody>
      </p:sp>
    </p:spTree>
    <p:extLst>
      <p:ext uri="{BB962C8B-B14F-4D97-AF65-F5344CB8AC3E}">
        <p14:creationId xmlns:p14="http://schemas.microsoft.com/office/powerpoint/2010/main" val="34213098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10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146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4114800" y="838200"/>
            <a:ext cx="3657600" cy="1200329"/>
          </a:xfrm>
          <a:prstGeom prst="rect">
            <a:avLst/>
          </a:prstGeom>
          <a:noFill/>
        </p:spPr>
        <p:txBody>
          <a:bodyPr wrap="square" rtlCol="0">
            <a:spAutoFit/>
          </a:bodyPr>
          <a:lstStyle/>
          <a:p>
            <a:r>
              <a:rPr lang="en-US" sz="3600" b="1" dirty="0" err="1">
                <a:solidFill>
                  <a:schemeClr val="accent1">
                    <a:lumMod val="75000"/>
                  </a:schemeClr>
                </a:solidFill>
                <a:effectLst>
                  <a:outerShdw blurRad="50800" dist="38100" dir="2700000" algn="tl" rotWithShape="0">
                    <a:prstClr val="black">
                      <a:alpha val="40000"/>
                    </a:prstClr>
                  </a:outerShdw>
                </a:effectLst>
              </a:rPr>
              <a:t>Bydd</a:t>
            </a:r>
            <a:r>
              <a:rPr lang="en-US" sz="3600" b="1" dirty="0">
                <a:solidFill>
                  <a:schemeClr val="accent1">
                    <a:lumMod val="75000"/>
                  </a:schemeClr>
                </a:solidFill>
                <a:effectLst>
                  <a:outerShdw blurRad="50800" dist="38100" dir="2700000" algn="tl" rotWithShape="0">
                    <a:prstClr val="black">
                      <a:alpha val="40000"/>
                    </a:prstClr>
                  </a:outerShdw>
                </a:effectLst>
              </a:rPr>
              <a:t> Tom Jones </a:t>
            </a:r>
            <a:r>
              <a:rPr lang="en-US" sz="3600" b="1" dirty="0" err="1">
                <a:solidFill>
                  <a:schemeClr val="accent1">
                    <a:lumMod val="75000"/>
                  </a:schemeClr>
                </a:solidFill>
                <a:effectLst>
                  <a:outerShdw blurRad="50800" dist="38100" dir="2700000" algn="tl" rotWithShape="0">
                    <a:prstClr val="black">
                      <a:alpha val="40000"/>
                    </a:prstClr>
                  </a:outerShdw>
                </a:effectLst>
              </a:rPr>
              <a:t>yn</a:t>
            </a:r>
            <a:r>
              <a:rPr lang="en-US" sz="3600" b="1" dirty="0">
                <a:solidFill>
                  <a:schemeClr val="accent1">
                    <a:lumMod val="75000"/>
                  </a:schemeClr>
                </a:solidFill>
                <a:effectLst>
                  <a:outerShdw blurRad="50800" dist="38100" dir="2700000" algn="tl" rotWithShape="0">
                    <a:prstClr val="black">
                      <a:alpha val="40000"/>
                    </a:prstClr>
                  </a:outerShdw>
                </a:effectLst>
              </a:rPr>
              <a:t> </a:t>
            </a:r>
            <a:r>
              <a:rPr lang="en-US" sz="3600" b="1" dirty="0" err="1">
                <a:solidFill>
                  <a:schemeClr val="accent1">
                    <a:lumMod val="75000"/>
                  </a:schemeClr>
                </a:solidFill>
                <a:effectLst>
                  <a:outerShdw blurRad="50800" dist="38100" dir="2700000" algn="tl" rotWithShape="0">
                    <a:prstClr val="black">
                      <a:alpha val="40000"/>
                    </a:prstClr>
                  </a:outerShdw>
                </a:effectLst>
              </a:rPr>
              <a:t>grêt</a:t>
            </a:r>
            <a:r>
              <a:rPr lang="en-US" sz="3600" b="1" dirty="0">
                <a:solidFill>
                  <a:schemeClr val="accent1">
                    <a:lumMod val="75000"/>
                  </a:schemeClr>
                </a:solidFill>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37112778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4114800" y="838200"/>
            <a:ext cx="3657600" cy="1200329"/>
          </a:xfrm>
          <a:prstGeom prst="rect">
            <a:avLst/>
          </a:prstGeom>
          <a:noFill/>
        </p:spPr>
        <p:txBody>
          <a:bodyPr wrap="square" rtlCol="0">
            <a:spAutoFit/>
          </a:bodyPr>
          <a:lstStyle/>
          <a:p>
            <a:r>
              <a:rPr lang="en-US" sz="3600" b="1" dirty="0" err="1">
                <a:solidFill>
                  <a:srgbClr val="0B5395"/>
                </a:solidFill>
                <a:effectLst>
                  <a:outerShdw blurRad="50800" dist="38100" dir="2700000" algn="tl" rotWithShape="0">
                    <a:prstClr val="black">
                      <a:alpha val="40000"/>
                    </a:prstClr>
                  </a:outerShdw>
                </a:effectLst>
              </a:rPr>
              <a:t>Bydd</a:t>
            </a:r>
            <a:r>
              <a:rPr lang="en-US" sz="3600" b="1" dirty="0">
                <a:solidFill>
                  <a:srgbClr val="0B5395"/>
                </a:solidFill>
                <a:effectLst>
                  <a:outerShdw blurRad="50800" dist="38100" dir="2700000" algn="tl" rotWithShape="0">
                    <a:prstClr val="black">
                      <a:alpha val="40000"/>
                    </a:prstClr>
                  </a:outerShdw>
                </a:effectLst>
              </a:rPr>
              <a:t> Tom Jones </a:t>
            </a:r>
            <a:r>
              <a:rPr lang="en-US" sz="3600" b="1" dirty="0" err="1">
                <a:solidFill>
                  <a:srgbClr val="0B5395"/>
                </a:solidFill>
                <a:effectLst>
                  <a:outerShdw blurRad="50800" dist="38100" dir="2700000" algn="tl" rotWithShape="0">
                    <a:prstClr val="black">
                      <a:alpha val="40000"/>
                    </a:prstClr>
                  </a:outerShdw>
                </a:effectLst>
              </a:rPr>
              <a:t>yn</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grêt</a:t>
            </a:r>
            <a:r>
              <a:rPr lang="en-US" sz="3600" b="1" dirty="0">
                <a:solidFill>
                  <a:srgbClr val="0B5395"/>
                </a:solidFill>
                <a:effectLst>
                  <a:outerShdw blurRad="50800" dist="38100" dir="2700000" algn="tl" rotWithShape="0">
                    <a:prstClr val="black">
                      <a:alpha val="40000"/>
                    </a:prstClr>
                  </a:outerShdw>
                </a:effectLst>
              </a:rPr>
              <a:t>.</a:t>
            </a:r>
          </a:p>
        </p:txBody>
      </p:sp>
      <p:sp>
        <p:nvSpPr>
          <p:cNvPr id="2" name="TextBox 1"/>
          <p:cNvSpPr txBox="1"/>
          <p:nvPr/>
        </p:nvSpPr>
        <p:spPr>
          <a:xfrm>
            <a:off x="-76200" y="5574158"/>
            <a:ext cx="9172447" cy="707886"/>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Bydd</a:t>
            </a:r>
            <a:r>
              <a:rPr lang="en-US" sz="4000" b="1" dirty="0">
                <a:solidFill>
                  <a:srgbClr val="0B5395"/>
                </a:solidFill>
                <a:effectLst>
                  <a:outerShdw blurRad="50800" dist="38100" dir="2700000" algn="tl" rotWithShape="0">
                    <a:prstClr val="black">
                      <a:alpha val="40000"/>
                    </a:prstClr>
                  </a:outerShdw>
                </a:effectLst>
              </a:rPr>
              <a:t> Tom Jones yn </a:t>
            </a:r>
            <a:r>
              <a:rPr lang="en-US" sz="4000" b="1" dirty="0" err="1">
                <a:solidFill>
                  <a:srgbClr val="0B5395"/>
                </a:solidFill>
                <a:effectLst>
                  <a:outerShdw blurRad="50800" dist="38100" dir="2700000" algn="tl" rotWithShape="0">
                    <a:prstClr val="black">
                      <a:alpha val="40000"/>
                    </a:prstClr>
                  </a:outerShdw>
                </a:effectLst>
              </a:rPr>
              <a:t>grêt</a:t>
            </a:r>
            <a:r>
              <a:rPr lang="en-US" sz="4000" b="1" dirty="0">
                <a:solidFill>
                  <a:srgbClr val="0B5395"/>
                </a:solidFill>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32807563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622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4114800" y="838200"/>
            <a:ext cx="3657600" cy="1200329"/>
          </a:xfrm>
          <a:prstGeom prst="rect">
            <a:avLst/>
          </a:prstGeom>
          <a:noFill/>
        </p:spPr>
        <p:txBody>
          <a:bodyPr wrap="square" rtlCol="0">
            <a:spAutoFit/>
          </a:bodyPr>
          <a:lstStyle/>
          <a:p>
            <a:r>
              <a:rPr lang="en-US" sz="3600" b="1" dirty="0" err="1">
                <a:solidFill>
                  <a:srgbClr val="0B5395"/>
                </a:solidFill>
                <a:effectLst>
                  <a:outerShdw blurRad="50800" dist="38100" dir="2700000" algn="tl" rotWithShape="0">
                    <a:prstClr val="black">
                      <a:alpha val="40000"/>
                    </a:prstClr>
                  </a:outerShdw>
                </a:effectLst>
              </a:rPr>
              <a:t>Bydd</a:t>
            </a:r>
            <a:r>
              <a:rPr lang="en-US" sz="3600" b="1" dirty="0">
                <a:solidFill>
                  <a:srgbClr val="0B5395"/>
                </a:solidFill>
                <a:effectLst>
                  <a:outerShdw blurRad="50800" dist="38100" dir="2700000" algn="tl" rotWithShape="0">
                    <a:prstClr val="black">
                      <a:alpha val="40000"/>
                    </a:prstClr>
                  </a:outerShdw>
                </a:effectLst>
              </a:rPr>
              <a:t> Tom Jones </a:t>
            </a:r>
            <a:r>
              <a:rPr lang="en-US" sz="3600" b="1" dirty="0" err="1">
                <a:solidFill>
                  <a:srgbClr val="0B5395"/>
                </a:solidFill>
                <a:effectLst>
                  <a:outerShdw blurRad="50800" dist="38100" dir="2700000" algn="tl" rotWithShape="0">
                    <a:prstClr val="black">
                      <a:alpha val="40000"/>
                    </a:prstClr>
                  </a:outerShdw>
                </a:effectLst>
              </a:rPr>
              <a:t>yn</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grêt</a:t>
            </a:r>
            <a:r>
              <a:rPr lang="en-US" sz="3600" b="1" dirty="0">
                <a:solidFill>
                  <a:srgbClr val="0B5395"/>
                </a:solidFill>
                <a:effectLst>
                  <a:outerShdw blurRad="50800" dist="38100" dir="2700000" algn="tl" rotWithShape="0">
                    <a:prstClr val="black">
                      <a:alpha val="40000"/>
                    </a:prstClr>
                  </a:outerShdw>
                </a:effectLst>
              </a:rPr>
              <a:t>.</a:t>
            </a:r>
          </a:p>
        </p:txBody>
      </p:sp>
      <p:sp>
        <p:nvSpPr>
          <p:cNvPr id="2" name="TextBox 1"/>
          <p:cNvSpPr txBox="1"/>
          <p:nvPr/>
        </p:nvSpPr>
        <p:spPr>
          <a:xfrm>
            <a:off x="207862" y="5410200"/>
            <a:ext cx="8981433" cy="1323439"/>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bydd</a:t>
            </a:r>
            <a:r>
              <a:rPr lang="en-US" sz="4000" b="1" dirty="0">
                <a:solidFill>
                  <a:srgbClr val="0B5395"/>
                </a:solidFill>
                <a:effectLst>
                  <a:outerShdw blurRad="50800" dist="38100" dir="2700000" algn="tl" rotWithShape="0">
                    <a:prstClr val="black">
                      <a:alpha val="40000"/>
                    </a:prstClr>
                  </a:outerShdw>
                </a:effectLst>
              </a:rPr>
              <a:t> Tom Jones yn </a:t>
            </a:r>
            <a:r>
              <a:rPr lang="en-US" sz="4000" b="1" dirty="0" err="1">
                <a:solidFill>
                  <a:srgbClr val="0B5395"/>
                </a:solidFill>
                <a:effectLst>
                  <a:outerShdw blurRad="50800" dist="38100" dir="2700000" algn="tl" rotWithShape="0">
                    <a:prstClr val="black">
                      <a:alpha val="40000"/>
                    </a:prstClr>
                  </a:outerShdw>
                </a:effectLst>
              </a:rPr>
              <a:t>grêt</a:t>
            </a:r>
            <a:r>
              <a:rPr lang="en-US" sz="4000" b="1" dirty="0">
                <a:solidFill>
                  <a:srgbClr val="0B5395"/>
                </a:solidFill>
                <a:effectLst>
                  <a:outerShdw blurRad="50800" dist="38100" dir="2700000" algn="tl" rotWithShape="0">
                    <a:prstClr val="black">
                      <a:alpha val="40000"/>
                    </a:prstClr>
                  </a:outerShdw>
                </a:effectLst>
              </a:rPr>
              <a:t>.</a:t>
            </a:r>
          </a:p>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y </a:t>
            </a:r>
            <a:r>
              <a:rPr lang="en-US" sz="4000" b="1" dirty="0" err="1">
                <a:solidFill>
                  <a:srgbClr val="0B5395"/>
                </a:solidFill>
                <a:effectLst>
                  <a:outerShdw blurRad="50800" dist="38100" dir="2700000" algn="tl" rotWithShape="0">
                    <a:prstClr val="black">
                      <a:alpha val="40000"/>
                    </a:prstClr>
                  </a:outerShdw>
                </a:effectLst>
              </a:rPr>
              <a:t>bydd</a:t>
            </a:r>
            <a:r>
              <a:rPr lang="en-US" sz="4000" b="1" dirty="0">
                <a:solidFill>
                  <a:srgbClr val="0B5395"/>
                </a:solidFill>
                <a:effectLst>
                  <a:outerShdw blurRad="50800" dist="38100" dir="2700000" algn="tl" rotWithShape="0">
                    <a:prstClr val="black">
                      <a:alpha val="40000"/>
                    </a:prstClr>
                  </a:outerShdw>
                </a:effectLst>
              </a:rPr>
              <a:t> Tom Jones </a:t>
            </a:r>
            <a:r>
              <a:rPr lang="en-US" sz="4000" b="1" dirty="0" err="1">
                <a:solidFill>
                  <a:srgbClr val="0B5395"/>
                </a:solidFill>
                <a:effectLst>
                  <a:outerShdw blurRad="50800" dist="38100" dir="2700000" algn="tl" rotWithShape="0">
                    <a:prstClr val="black">
                      <a:alpha val="40000"/>
                    </a:prstClr>
                  </a:outerShdw>
                </a:effectLst>
              </a:rPr>
              <a:t>yn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grêt</a:t>
            </a:r>
            <a:r>
              <a:rPr lang="en-US" sz="4000" b="1" dirty="0">
                <a:solidFill>
                  <a:srgbClr val="0B5395"/>
                </a:solidFill>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30969362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146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4114800" y="609600"/>
            <a:ext cx="3657600" cy="1754326"/>
          </a:xfrm>
          <a:prstGeom prst="rect">
            <a:avLst/>
          </a:prstGeom>
          <a:noFill/>
        </p:spPr>
        <p:txBody>
          <a:bodyPr wrap="square" rtlCol="0">
            <a:spAutoFit/>
          </a:bodyPr>
          <a:lstStyle/>
          <a:p>
            <a:r>
              <a:rPr lang="en-US" sz="3600" b="1" dirty="0" err="1" smtClean="0">
                <a:solidFill>
                  <a:schemeClr val="accent1">
                    <a:lumMod val="75000"/>
                  </a:schemeClr>
                </a:solidFill>
                <a:effectLst>
                  <a:outerShdw blurRad="50800" dist="38100" dir="2700000" algn="tl" rotWithShape="0">
                    <a:prstClr val="black">
                      <a:alpha val="40000"/>
                    </a:prstClr>
                  </a:outerShdw>
                </a:effectLst>
              </a:rPr>
              <a:t>Basai</a:t>
            </a:r>
            <a:r>
              <a:rPr lang="en-US" sz="3600" b="1" dirty="0" smtClean="0">
                <a:solidFill>
                  <a:schemeClr val="accent1">
                    <a:lumMod val="75000"/>
                  </a:schemeClr>
                </a:solidFill>
                <a:effectLst>
                  <a:outerShdw blurRad="50800" dist="38100" dir="2700000" algn="tl" rotWithShape="0">
                    <a:prstClr val="black">
                      <a:alpha val="40000"/>
                    </a:prstClr>
                  </a:outerShdw>
                </a:effectLst>
              </a:rPr>
              <a:t> </a:t>
            </a:r>
            <a:r>
              <a:rPr lang="en-US" sz="3600" b="1" dirty="0">
                <a:solidFill>
                  <a:schemeClr val="accent1">
                    <a:lumMod val="75000"/>
                  </a:schemeClr>
                </a:solidFill>
                <a:effectLst>
                  <a:outerShdw blurRad="50800" dist="38100" dir="2700000" algn="tl" rotWithShape="0">
                    <a:prstClr val="black">
                      <a:alpha val="40000"/>
                    </a:prstClr>
                  </a:outerShdw>
                </a:effectLst>
              </a:rPr>
              <a:t>Tom Jones </a:t>
            </a:r>
            <a:r>
              <a:rPr lang="en-US" sz="3600" b="1" dirty="0" err="1">
                <a:solidFill>
                  <a:schemeClr val="accent1">
                    <a:lumMod val="75000"/>
                  </a:schemeClr>
                </a:solidFill>
                <a:effectLst>
                  <a:outerShdw blurRad="50800" dist="38100" dir="2700000" algn="tl" rotWithShape="0">
                    <a:prstClr val="black">
                      <a:alpha val="40000"/>
                    </a:prstClr>
                  </a:outerShdw>
                </a:effectLst>
              </a:rPr>
              <a:t>yn</a:t>
            </a:r>
            <a:r>
              <a:rPr lang="en-US" sz="3600" b="1" dirty="0">
                <a:solidFill>
                  <a:schemeClr val="accent1">
                    <a:lumMod val="75000"/>
                  </a:schemeClr>
                </a:solidFill>
                <a:effectLst>
                  <a:outerShdw blurRad="50800" dist="38100" dir="2700000" algn="tl" rotWithShape="0">
                    <a:prstClr val="black">
                      <a:alpha val="40000"/>
                    </a:prstClr>
                  </a:outerShdw>
                </a:effectLst>
              </a:rPr>
              <a:t> </a:t>
            </a:r>
            <a:r>
              <a:rPr lang="en-US" sz="3600" b="1" dirty="0" err="1" smtClean="0">
                <a:solidFill>
                  <a:schemeClr val="accent1">
                    <a:lumMod val="75000"/>
                  </a:schemeClr>
                </a:solidFill>
                <a:effectLst>
                  <a:outerShdw blurRad="50800" dist="38100" dir="2700000" algn="tl" rotWithShape="0">
                    <a:prstClr val="black">
                      <a:alpha val="40000"/>
                    </a:prstClr>
                  </a:outerShdw>
                </a:effectLst>
              </a:rPr>
              <a:t>grêt</a:t>
            </a:r>
            <a:r>
              <a:rPr lang="en-US" sz="3600" b="1" dirty="0" smtClean="0">
                <a:solidFill>
                  <a:schemeClr val="accent1">
                    <a:lumMod val="75000"/>
                  </a:schemeClr>
                </a:solidFill>
                <a:effectLst>
                  <a:outerShdw blurRad="50800" dist="38100" dir="2700000" algn="tl" rotWithShape="0">
                    <a:prstClr val="black">
                      <a:alpha val="40000"/>
                    </a:prstClr>
                  </a:outerShdw>
                </a:effectLst>
              </a:rPr>
              <a:t> i </a:t>
            </a:r>
            <a:r>
              <a:rPr lang="en-US" sz="3600" b="1" dirty="0" err="1" smtClean="0">
                <a:solidFill>
                  <a:schemeClr val="accent1">
                    <a:lumMod val="75000"/>
                  </a:schemeClr>
                </a:solidFill>
                <a:effectLst>
                  <a:outerShdw blurRad="50800" dist="38100" dir="2700000" algn="tl" rotWithShape="0">
                    <a:prstClr val="black">
                      <a:alpha val="40000"/>
                    </a:prstClr>
                  </a:outerShdw>
                </a:effectLst>
              </a:rPr>
              <a:t>agor</a:t>
            </a:r>
            <a:r>
              <a:rPr lang="en-US" sz="3600" b="1" dirty="0" smtClean="0">
                <a:solidFill>
                  <a:schemeClr val="accent1">
                    <a:lumMod val="75000"/>
                  </a:schemeClr>
                </a:solidFill>
                <a:effectLst>
                  <a:outerShdw blurRad="50800" dist="38100" dir="2700000" algn="tl" rotWithShape="0">
                    <a:prstClr val="black">
                      <a:alpha val="40000"/>
                    </a:prstClr>
                  </a:outerShdw>
                </a:effectLst>
              </a:rPr>
              <a:t> y </a:t>
            </a:r>
            <a:r>
              <a:rPr lang="en-US" sz="3600" b="1" dirty="0" err="1" smtClean="0">
                <a:solidFill>
                  <a:schemeClr val="accent1">
                    <a:lumMod val="75000"/>
                  </a:schemeClr>
                </a:solidFill>
                <a:effectLst>
                  <a:outerShdw blurRad="50800" dist="38100" dir="2700000" algn="tl" rotWithShape="0">
                    <a:prstClr val="black">
                      <a:alpha val="40000"/>
                    </a:prstClr>
                  </a:outerShdw>
                </a:effectLst>
              </a:rPr>
              <a:t>neuadd</a:t>
            </a:r>
            <a:r>
              <a:rPr lang="en-US" sz="3600" b="1" dirty="0" smtClean="0">
                <a:solidFill>
                  <a:schemeClr val="accent1">
                    <a:lumMod val="75000"/>
                  </a:schemeClr>
                </a:solidFill>
                <a:effectLst>
                  <a:outerShdw blurRad="50800" dist="38100" dir="2700000" algn="tl" rotWithShape="0">
                    <a:prstClr val="black">
                      <a:alpha val="40000"/>
                    </a:prstClr>
                  </a:outerShdw>
                </a:effectLst>
              </a:rPr>
              <a:t>.</a:t>
            </a:r>
            <a:endParaRPr lang="en-US" sz="3600" b="1" dirty="0">
              <a:solidFill>
                <a:schemeClr val="accent1">
                  <a:lumMod val="7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8742624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526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4114800" y="685800"/>
            <a:ext cx="3657600" cy="1754326"/>
          </a:xfrm>
          <a:prstGeom prst="rect">
            <a:avLst/>
          </a:prstGeom>
          <a:noFill/>
        </p:spPr>
        <p:txBody>
          <a:bodyPr wrap="square" rtlCol="0">
            <a:spAutoFit/>
          </a:bodyPr>
          <a:lstStyle/>
          <a:p>
            <a:r>
              <a:rPr lang="en-US" sz="3600" b="1" dirty="0" err="1" smtClean="0">
                <a:solidFill>
                  <a:srgbClr val="0B5395"/>
                </a:solidFill>
                <a:effectLst>
                  <a:outerShdw blurRad="50800" dist="38100" dir="2700000" algn="tl" rotWithShape="0">
                    <a:prstClr val="black">
                      <a:alpha val="40000"/>
                    </a:prstClr>
                  </a:outerShdw>
                </a:effectLst>
              </a:rPr>
              <a:t>Basia</a:t>
            </a:r>
            <a:r>
              <a:rPr lang="en-US" sz="3600" b="1" dirty="0" smtClean="0">
                <a:solidFill>
                  <a:srgbClr val="0B5395"/>
                </a:solidFill>
                <a:effectLst>
                  <a:outerShdw blurRad="50800" dist="38100" dir="2700000" algn="tl" rotWithShape="0">
                    <a:prstClr val="black">
                      <a:alpha val="40000"/>
                    </a:prstClr>
                  </a:outerShdw>
                </a:effectLst>
              </a:rPr>
              <a:t> </a:t>
            </a:r>
            <a:r>
              <a:rPr lang="en-US" sz="3600" b="1" dirty="0">
                <a:solidFill>
                  <a:srgbClr val="0B5395"/>
                </a:solidFill>
                <a:effectLst>
                  <a:outerShdw blurRad="50800" dist="38100" dir="2700000" algn="tl" rotWithShape="0">
                    <a:prstClr val="black">
                      <a:alpha val="40000"/>
                    </a:prstClr>
                  </a:outerShdw>
                </a:effectLst>
              </a:rPr>
              <a:t>Tom Jones </a:t>
            </a:r>
            <a:r>
              <a:rPr lang="en-US" sz="3600" b="1" dirty="0" err="1">
                <a:solidFill>
                  <a:srgbClr val="0B5395"/>
                </a:solidFill>
                <a:effectLst>
                  <a:outerShdw blurRad="50800" dist="38100" dir="2700000" algn="tl" rotWithShape="0">
                    <a:prstClr val="black">
                      <a:alpha val="40000"/>
                    </a:prstClr>
                  </a:outerShdw>
                </a:effectLst>
              </a:rPr>
              <a:t>yn</a:t>
            </a:r>
            <a:r>
              <a:rPr lang="en-US" sz="3600" b="1" dirty="0">
                <a:solidFill>
                  <a:srgbClr val="0B5395"/>
                </a:solidFill>
                <a:effectLst>
                  <a:outerShdw blurRad="50800" dist="38100" dir="2700000" algn="tl" rotWithShape="0">
                    <a:prstClr val="black">
                      <a:alpha val="40000"/>
                    </a:prstClr>
                  </a:outerShdw>
                </a:effectLst>
              </a:rPr>
              <a:t> </a:t>
            </a:r>
            <a:r>
              <a:rPr lang="en-US" sz="3600" b="1" dirty="0" err="1" smtClean="0">
                <a:solidFill>
                  <a:srgbClr val="0B5395"/>
                </a:solidFill>
                <a:effectLst>
                  <a:outerShdw blurRad="50800" dist="38100" dir="2700000" algn="tl" rotWithShape="0">
                    <a:prstClr val="black">
                      <a:alpha val="40000"/>
                    </a:prstClr>
                  </a:outerShdw>
                </a:effectLst>
              </a:rPr>
              <a:t>grêt</a:t>
            </a:r>
            <a:r>
              <a:rPr lang="en-US" sz="3600" b="1" dirty="0" smtClean="0">
                <a:solidFill>
                  <a:srgbClr val="0B5395"/>
                </a:solidFill>
                <a:effectLst>
                  <a:outerShdw blurRad="50800" dist="38100" dir="2700000" algn="tl" rotWithShape="0">
                    <a:prstClr val="black">
                      <a:alpha val="40000"/>
                    </a:prstClr>
                  </a:outerShdw>
                </a:effectLst>
              </a:rPr>
              <a:t> i </a:t>
            </a:r>
            <a:r>
              <a:rPr lang="en-US" sz="3600" b="1" dirty="0" err="1" smtClean="0">
                <a:solidFill>
                  <a:srgbClr val="0B5395"/>
                </a:solidFill>
                <a:effectLst>
                  <a:outerShdw blurRad="50800" dist="38100" dir="2700000" algn="tl" rotWithShape="0">
                    <a:prstClr val="black">
                      <a:alpha val="40000"/>
                    </a:prstClr>
                  </a:outerShdw>
                </a:effectLst>
              </a:rPr>
              <a:t>agor</a:t>
            </a:r>
            <a:r>
              <a:rPr lang="en-US" sz="3600" b="1" dirty="0" smtClean="0">
                <a:solidFill>
                  <a:srgbClr val="0B5395"/>
                </a:solidFill>
                <a:effectLst>
                  <a:outerShdw blurRad="50800" dist="38100" dir="2700000" algn="tl" rotWithShape="0">
                    <a:prstClr val="black">
                      <a:alpha val="40000"/>
                    </a:prstClr>
                  </a:outerShdw>
                </a:effectLst>
              </a:rPr>
              <a:t> y </a:t>
            </a:r>
            <a:r>
              <a:rPr lang="en-US" sz="3600" b="1" dirty="0" err="1" smtClean="0">
                <a:solidFill>
                  <a:srgbClr val="0B5395"/>
                </a:solidFill>
                <a:effectLst>
                  <a:outerShdw blurRad="50800" dist="38100" dir="2700000" algn="tl" rotWithShape="0">
                    <a:prstClr val="black">
                      <a:alpha val="40000"/>
                    </a:prstClr>
                  </a:outerShdw>
                </a:effectLst>
              </a:rPr>
              <a:t>neuadd</a:t>
            </a:r>
            <a:r>
              <a:rPr lang="en-US" sz="3600" b="1" dirty="0" smtClean="0">
                <a:solidFill>
                  <a:srgbClr val="0B5395"/>
                </a:solidFill>
                <a:effectLst>
                  <a:outerShdw blurRad="50800" dist="38100" dir="2700000" algn="tl" rotWithShape="0">
                    <a:prstClr val="black">
                      <a:alpha val="40000"/>
                    </a:prstClr>
                  </a:outerShdw>
                </a:effectLst>
              </a:rPr>
              <a:t>.</a:t>
            </a:r>
            <a:endParaRPr lang="en-US" sz="3600" b="1" dirty="0">
              <a:solidFill>
                <a:srgbClr val="0B5395"/>
              </a:solidFill>
              <a:effectLst>
                <a:outerShdw blurRad="50800" dist="38100" dir="2700000" algn="tl" rotWithShape="0">
                  <a:prstClr val="black">
                    <a:alpha val="40000"/>
                  </a:prstClr>
                </a:outerShdw>
              </a:effectLst>
            </a:endParaRPr>
          </a:p>
        </p:txBody>
      </p:sp>
      <p:sp>
        <p:nvSpPr>
          <p:cNvPr id="2" name="TextBox 1"/>
          <p:cNvSpPr txBox="1"/>
          <p:nvPr/>
        </p:nvSpPr>
        <p:spPr>
          <a:xfrm>
            <a:off x="76200" y="4876800"/>
            <a:ext cx="9147056" cy="1323439"/>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a:t>
            </a:r>
            <a:r>
              <a:rPr lang="en-US" sz="4000" b="1" dirty="0" err="1" smtClean="0">
                <a:solidFill>
                  <a:srgbClr val="0B5395"/>
                </a:solidFill>
                <a:effectLst>
                  <a:outerShdw blurRad="50800" dist="38100" dir="2700000" algn="tl" rotWithShape="0">
                    <a:prstClr val="black">
                      <a:alpha val="40000"/>
                    </a:prstClr>
                  </a:outerShdw>
                </a:effectLst>
              </a:rPr>
              <a:t>Basai</a:t>
            </a:r>
            <a:r>
              <a:rPr lang="en-US" sz="4000" b="1" dirty="0" smtClean="0">
                <a:solidFill>
                  <a:srgbClr val="0B5395"/>
                </a:solidFill>
                <a:effectLst>
                  <a:outerShdw blurRad="50800" dist="38100" dir="2700000" algn="tl" rotWithShape="0">
                    <a:prstClr val="black">
                      <a:alpha val="40000"/>
                    </a:prstClr>
                  </a:outerShdw>
                </a:effectLst>
              </a:rPr>
              <a:t> </a:t>
            </a:r>
            <a:r>
              <a:rPr lang="en-US" sz="4000" b="1" dirty="0">
                <a:solidFill>
                  <a:srgbClr val="0B5395"/>
                </a:solidFill>
                <a:effectLst>
                  <a:outerShdw blurRad="50800" dist="38100" dir="2700000" algn="tl" rotWithShape="0">
                    <a:prstClr val="black">
                      <a:alpha val="40000"/>
                    </a:prstClr>
                  </a:outerShdw>
                </a:effectLst>
              </a:rPr>
              <a:t>Tom Jones </a:t>
            </a:r>
            <a:r>
              <a:rPr lang="en-US" sz="4000" b="1" dirty="0" err="1">
                <a:solidFill>
                  <a:srgbClr val="0B5395"/>
                </a:solidFill>
                <a:effectLst>
                  <a:outerShdw blurRad="50800" dist="38100" dir="2700000" algn="tl" rotWithShape="0">
                    <a:prstClr val="black">
                      <a:alpha val="40000"/>
                    </a:prstClr>
                  </a:outerShdw>
                </a:effectLst>
              </a:rPr>
              <a:t>yn</a:t>
            </a:r>
            <a:r>
              <a:rPr lang="en-US" sz="4000" b="1" dirty="0">
                <a:solidFill>
                  <a:srgbClr val="0B5395"/>
                </a:solidFill>
                <a:effectLst>
                  <a:outerShdw blurRad="50800" dist="38100" dir="2700000" algn="tl" rotWithShape="0">
                    <a:prstClr val="black">
                      <a:alpha val="40000"/>
                    </a:prstClr>
                  </a:outerShdw>
                </a:effectLst>
              </a:rPr>
              <a:t> </a:t>
            </a:r>
            <a:r>
              <a:rPr lang="en-US" sz="4000" b="1" dirty="0" err="1" smtClean="0">
                <a:solidFill>
                  <a:srgbClr val="0B5395"/>
                </a:solidFill>
                <a:effectLst>
                  <a:outerShdw blurRad="50800" dist="38100" dir="2700000" algn="tl" rotWithShape="0">
                    <a:prstClr val="black">
                      <a:alpha val="40000"/>
                    </a:prstClr>
                  </a:outerShdw>
                </a:effectLst>
              </a:rPr>
              <a:t>grêt</a:t>
            </a:r>
            <a:r>
              <a:rPr lang="en-US" sz="4000" b="1" dirty="0" smtClean="0">
                <a:solidFill>
                  <a:srgbClr val="0B5395"/>
                </a:solidFill>
                <a:effectLst>
                  <a:outerShdw blurRad="50800" dist="38100" dir="2700000" algn="tl" rotWithShape="0">
                    <a:prstClr val="black">
                      <a:alpha val="40000"/>
                    </a:prstClr>
                  </a:outerShdw>
                </a:effectLst>
              </a:rPr>
              <a:t> i</a:t>
            </a:r>
          </a:p>
          <a:p>
            <a:r>
              <a:rPr lang="en-US" sz="4000" b="1" dirty="0" err="1">
                <a:solidFill>
                  <a:srgbClr val="0B5395"/>
                </a:solidFill>
                <a:effectLst>
                  <a:outerShdw blurRad="50800" dist="38100" dir="2700000" algn="tl" rotWithShape="0">
                    <a:prstClr val="black">
                      <a:alpha val="40000"/>
                    </a:prstClr>
                  </a:outerShdw>
                </a:effectLst>
              </a:rPr>
              <a:t>a</a:t>
            </a:r>
            <a:r>
              <a:rPr lang="en-US" sz="4000" b="1" dirty="0" err="1" smtClean="0">
                <a:solidFill>
                  <a:srgbClr val="0B5395"/>
                </a:solidFill>
                <a:effectLst>
                  <a:outerShdw blurRad="50800" dist="38100" dir="2700000" algn="tl" rotWithShape="0">
                    <a:prstClr val="black">
                      <a:alpha val="40000"/>
                    </a:prstClr>
                  </a:outerShdw>
                </a:effectLst>
              </a:rPr>
              <a:t>gor</a:t>
            </a:r>
            <a:r>
              <a:rPr lang="en-US" sz="4000" b="1" dirty="0" smtClean="0">
                <a:solidFill>
                  <a:srgbClr val="0B5395"/>
                </a:solidFill>
                <a:effectLst>
                  <a:outerShdw blurRad="50800" dist="38100" dir="2700000" algn="tl" rotWithShape="0">
                    <a:prstClr val="black">
                      <a:alpha val="40000"/>
                    </a:prstClr>
                  </a:outerShdw>
                </a:effectLst>
              </a:rPr>
              <a:t> y </a:t>
            </a:r>
            <a:r>
              <a:rPr lang="en-US" sz="4000" b="1" dirty="0" err="1" smtClean="0">
                <a:solidFill>
                  <a:srgbClr val="0B5395"/>
                </a:solidFill>
                <a:effectLst>
                  <a:outerShdw blurRad="50800" dist="38100" dir="2700000" algn="tl" rotWithShape="0">
                    <a:prstClr val="black">
                      <a:alpha val="40000"/>
                    </a:prstClr>
                  </a:outerShdw>
                </a:effectLst>
              </a:rPr>
              <a:t>neuadd</a:t>
            </a:r>
            <a:r>
              <a:rPr lang="en-US" sz="4000" b="1" dirty="0" smtClean="0">
                <a:solidFill>
                  <a:srgbClr val="0B5395"/>
                </a:solidFill>
                <a:effectLst>
                  <a:outerShdw blurRad="50800" dist="38100" dir="2700000" algn="tl" rotWithShape="0">
                    <a:prstClr val="black">
                      <a:alpha val="40000"/>
                    </a:prstClr>
                  </a:outerShdw>
                </a:effectLst>
              </a:rPr>
              <a:t>.”</a:t>
            </a:r>
            <a:endParaRPr lang="en-US" sz="4000" b="1" dirty="0">
              <a:solidFill>
                <a:srgbClr val="0B5395"/>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7454432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4343400" y="604561"/>
            <a:ext cx="3657600" cy="1754326"/>
          </a:xfrm>
          <a:prstGeom prst="rect">
            <a:avLst/>
          </a:prstGeom>
          <a:noFill/>
        </p:spPr>
        <p:txBody>
          <a:bodyPr wrap="square" rtlCol="0">
            <a:spAutoFit/>
          </a:bodyPr>
          <a:lstStyle/>
          <a:p>
            <a:r>
              <a:rPr lang="en-US" sz="3600" b="1" dirty="0" err="1" smtClean="0">
                <a:solidFill>
                  <a:srgbClr val="0B5395"/>
                </a:solidFill>
                <a:effectLst>
                  <a:outerShdw blurRad="50800" dist="38100" dir="2700000" algn="tl" rotWithShape="0">
                    <a:prstClr val="black">
                      <a:alpha val="40000"/>
                    </a:prstClr>
                  </a:outerShdw>
                </a:effectLst>
              </a:rPr>
              <a:t>Basai</a:t>
            </a:r>
            <a:r>
              <a:rPr lang="en-US" sz="3600" b="1" dirty="0" smtClean="0">
                <a:solidFill>
                  <a:srgbClr val="0B5395"/>
                </a:solidFill>
                <a:effectLst>
                  <a:outerShdw blurRad="50800" dist="38100" dir="2700000" algn="tl" rotWithShape="0">
                    <a:prstClr val="black">
                      <a:alpha val="40000"/>
                    </a:prstClr>
                  </a:outerShdw>
                </a:effectLst>
              </a:rPr>
              <a:t> </a:t>
            </a:r>
            <a:r>
              <a:rPr lang="en-US" sz="3600" b="1" dirty="0">
                <a:solidFill>
                  <a:srgbClr val="0B5395"/>
                </a:solidFill>
                <a:effectLst>
                  <a:outerShdw blurRad="50800" dist="38100" dir="2700000" algn="tl" rotWithShape="0">
                    <a:prstClr val="black">
                      <a:alpha val="40000"/>
                    </a:prstClr>
                  </a:outerShdw>
                </a:effectLst>
              </a:rPr>
              <a:t>Tom Jones </a:t>
            </a:r>
            <a:r>
              <a:rPr lang="en-US" sz="3600" b="1" dirty="0" err="1">
                <a:solidFill>
                  <a:srgbClr val="0B5395"/>
                </a:solidFill>
                <a:effectLst>
                  <a:outerShdw blurRad="50800" dist="38100" dir="2700000" algn="tl" rotWithShape="0">
                    <a:prstClr val="black">
                      <a:alpha val="40000"/>
                    </a:prstClr>
                  </a:outerShdw>
                </a:effectLst>
              </a:rPr>
              <a:t>yn</a:t>
            </a:r>
            <a:r>
              <a:rPr lang="en-US" sz="3600" b="1" dirty="0">
                <a:solidFill>
                  <a:srgbClr val="0B5395"/>
                </a:solidFill>
                <a:effectLst>
                  <a:outerShdw blurRad="50800" dist="38100" dir="2700000" algn="tl" rotWithShape="0">
                    <a:prstClr val="black">
                      <a:alpha val="40000"/>
                    </a:prstClr>
                  </a:outerShdw>
                </a:effectLst>
              </a:rPr>
              <a:t> </a:t>
            </a:r>
            <a:r>
              <a:rPr lang="en-US" sz="3600" b="1" dirty="0" err="1" smtClean="0">
                <a:solidFill>
                  <a:srgbClr val="0B5395"/>
                </a:solidFill>
                <a:effectLst>
                  <a:outerShdw blurRad="50800" dist="38100" dir="2700000" algn="tl" rotWithShape="0">
                    <a:prstClr val="black">
                      <a:alpha val="40000"/>
                    </a:prstClr>
                  </a:outerShdw>
                </a:effectLst>
              </a:rPr>
              <a:t>grêt</a:t>
            </a:r>
            <a:r>
              <a:rPr lang="en-US" sz="3600" b="1" dirty="0" smtClean="0">
                <a:solidFill>
                  <a:srgbClr val="0B5395"/>
                </a:solidFill>
                <a:effectLst>
                  <a:outerShdw blurRad="50800" dist="38100" dir="2700000" algn="tl" rotWithShape="0">
                    <a:prstClr val="black">
                      <a:alpha val="40000"/>
                    </a:prstClr>
                  </a:outerShdw>
                </a:effectLst>
              </a:rPr>
              <a:t> i </a:t>
            </a:r>
            <a:r>
              <a:rPr lang="en-US" sz="3600" b="1" dirty="0" err="1" smtClean="0">
                <a:solidFill>
                  <a:srgbClr val="0B5395"/>
                </a:solidFill>
                <a:effectLst>
                  <a:outerShdw blurRad="50800" dist="38100" dir="2700000" algn="tl" rotWithShape="0">
                    <a:prstClr val="black">
                      <a:alpha val="40000"/>
                    </a:prstClr>
                  </a:outerShdw>
                </a:effectLst>
              </a:rPr>
              <a:t>agor</a:t>
            </a:r>
            <a:r>
              <a:rPr lang="en-US" sz="3600" b="1" dirty="0" smtClean="0">
                <a:solidFill>
                  <a:srgbClr val="0B5395"/>
                </a:solidFill>
                <a:effectLst>
                  <a:outerShdw blurRad="50800" dist="38100" dir="2700000" algn="tl" rotWithShape="0">
                    <a:prstClr val="black">
                      <a:alpha val="40000"/>
                    </a:prstClr>
                  </a:outerShdw>
                </a:effectLst>
              </a:rPr>
              <a:t> y </a:t>
            </a:r>
            <a:r>
              <a:rPr lang="en-US" sz="3600" b="1" dirty="0" err="1" smtClean="0">
                <a:solidFill>
                  <a:srgbClr val="0B5395"/>
                </a:solidFill>
                <a:effectLst>
                  <a:outerShdw blurRad="50800" dist="38100" dir="2700000" algn="tl" rotWithShape="0">
                    <a:prstClr val="black">
                      <a:alpha val="40000"/>
                    </a:prstClr>
                  </a:outerShdw>
                </a:effectLst>
              </a:rPr>
              <a:t>neuadd</a:t>
            </a:r>
            <a:r>
              <a:rPr lang="en-US" sz="3600" b="1" dirty="0" smtClean="0">
                <a:solidFill>
                  <a:srgbClr val="0B5395"/>
                </a:solidFill>
                <a:effectLst>
                  <a:outerShdw blurRad="50800" dist="38100" dir="2700000" algn="tl" rotWithShape="0">
                    <a:prstClr val="black">
                      <a:alpha val="40000"/>
                    </a:prstClr>
                  </a:outerShdw>
                </a:effectLst>
              </a:rPr>
              <a:t>.</a:t>
            </a:r>
            <a:endParaRPr lang="en-US" sz="3600" b="1" dirty="0">
              <a:solidFill>
                <a:srgbClr val="0B5395"/>
              </a:solidFill>
              <a:effectLst>
                <a:outerShdw blurRad="50800" dist="38100" dir="2700000" algn="tl" rotWithShape="0">
                  <a:prstClr val="black">
                    <a:alpha val="40000"/>
                  </a:prstClr>
                </a:outerShdw>
              </a:effectLst>
            </a:endParaRPr>
          </a:p>
        </p:txBody>
      </p:sp>
      <p:sp>
        <p:nvSpPr>
          <p:cNvPr id="2" name="TextBox 1"/>
          <p:cNvSpPr txBox="1"/>
          <p:nvPr/>
        </p:nvSpPr>
        <p:spPr>
          <a:xfrm>
            <a:off x="199010" y="3835082"/>
            <a:ext cx="9012404" cy="2554545"/>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a:t>
            </a:r>
            <a:r>
              <a:rPr lang="en-US" sz="4000" b="1" dirty="0" err="1" smtClean="0">
                <a:solidFill>
                  <a:srgbClr val="0B5395"/>
                </a:solidFill>
                <a:effectLst>
                  <a:outerShdw blurRad="50800" dist="38100" dir="2700000" algn="tl" rotWithShape="0">
                    <a:prstClr val="black">
                      <a:alpha val="40000"/>
                    </a:prstClr>
                  </a:outerShdw>
                </a:effectLst>
              </a:rPr>
              <a:t>basai</a:t>
            </a:r>
            <a:r>
              <a:rPr lang="en-US" sz="4000" b="1" dirty="0" smtClean="0">
                <a:solidFill>
                  <a:srgbClr val="0B5395"/>
                </a:solidFill>
                <a:effectLst>
                  <a:outerShdw blurRad="50800" dist="38100" dir="2700000" algn="tl" rotWithShape="0">
                    <a:prstClr val="black">
                      <a:alpha val="40000"/>
                    </a:prstClr>
                  </a:outerShdw>
                </a:effectLst>
              </a:rPr>
              <a:t> </a:t>
            </a:r>
            <a:r>
              <a:rPr lang="en-US" sz="4000" b="1" dirty="0">
                <a:solidFill>
                  <a:srgbClr val="0B5395"/>
                </a:solidFill>
                <a:effectLst>
                  <a:outerShdw blurRad="50800" dist="38100" dir="2700000" algn="tl" rotWithShape="0">
                    <a:prstClr val="black">
                      <a:alpha val="40000"/>
                    </a:prstClr>
                  </a:outerShdw>
                </a:effectLst>
              </a:rPr>
              <a:t>Tom Jones </a:t>
            </a:r>
            <a:r>
              <a:rPr lang="en-US" sz="4000" b="1" dirty="0" err="1">
                <a:solidFill>
                  <a:srgbClr val="0B5395"/>
                </a:solidFill>
                <a:effectLst>
                  <a:outerShdw blurRad="50800" dist="38100" dir="2700000" algn="tl" rotWithShape="0">
                    <a:prstClr val="black">
                      <a:alpha val="40000"/>
                    </a:prstClr>
                  </a:outerShdw>
                </a:effectLst>
              </a:rPr>
              <a:t>yn</a:t>
            </a:r>
            <a:r>
              <a:rPr lang="en-US" sz="4000" b="1" dirty="0">
                <a:solidFill>
                  <a:srgbClr val="0B5395"/>
                </a:solidFill>
                <a:effectLst>
                  <a:outerShdw blurRad="50800" dist="38100" dir="2700000" algn="tl" rotWithShape="0">
                    <a:prstClr val="black">
                      <a:alpha val="40000"/>
                    </a:prstClr>
                  </a:outerShdw>
                </a:effectLst>
              </a:rPr>
              <a:t> </a:t>
            </a:r>
            <a:r>
              <a:rPr lang="en-US" sz="4000" b="1" dirty="0" err="1" smtClean="0">
                <a:solidFill>
                  <a:srgbClr val="0B5395"/>
                </a:solidFill>
                <a:effectLst>
                  <a:outerShdw blurRad="50800" dist="38100" dir="2700000" algn="tl" rotWithShape="0">
                    <a:prstClr val="black">
                      <a:alpha val="40000"/>
                    </a:prstClr>
                  </a:outerShdw>
                </a:effectLst>
              </a:rPr>
              <a:t>grêt</a:t>
            </a:r>
            <a:r>
              <a:rPr lang="en-US" sz="4000" b="1" dirty="0" smtClean="0">
                <a:solidFill>
                  <a:srgbClr val="0B5395"/>
                </a:solidFill>
                <a:effectLst>
                  <a:outerShdw blurRad="50800" dist="38100" dir="2700000" algn="tl" rotWithShape="0">
                    <a:prstClr val="black">
                      <a:alpha val="40000"/>
                    </a:prstClr>
                  </a:outerShdw>
                </a:effectLst>
              </a:rPr>
              <a:t> i</a:t>
            </a:r>
          </a:p>
          <a:p>
            <a:r>
              <a:rPr lang="en-US" sz="4000" b="1" dirty="0" err="1">
                <a:solidFill>
                  <a:srgbClr val="0B5395"/>
                </a:solidFill>
                <a:effectLst>
                  <a:outerShdw blurRad="50800" dist="38100" dir="2700000" algn="tl" rotWithShape="0">
                    <a:prstClr val="black">
                      <a:alpha val="40000"/>
                    </a:prstClr>
                  </a:outerShdw>
                </a:effectLst>
              </a:rPr>
              <a:t>a</a:t>
            </a:r>
            <a:r>
              <a:rPr lang="en-US" sz="4000" b="1" dirty="0" err="1" smtClean="0">
                <a:solidFill>
                  <a:srgbClr val="0B5395"/>
                </a:solidFill>
                <a:effectLst>
                  <a:outerShdw blurRad="50800" dist="38100" dir="2700000" algn="tl" rotWithShape="0">
                    <a:prstClr val="black">
                      <a:alpha val="40000"/>
                    </a:prstClr>
                  </a:outerShdw>
                </a:effectLst>
              </a:rPr>
              <a:t>gor</a:t>
            </a:r>
            <a:r>
              <a:rPr lang="en-US" sz="4000" b="1" dirty="0" smtClean="0">
                <a:solidFill>
                  <a:srgbClr val="0B5395"/>
                </a:solidFill>
                <a:effectLst>
                  <a:outerShdw blurRad="50800" dist="38100" dir="2700000" algn="tl" rotWithShape="0">
                    <a:prstClr val="black">
                      <a:alpha val="40000"/>
                    </a:prstClr>
                  </a:outerShdw>
                </a:effectLst>
              </a:rPr>
              <a:t> y </a:t>
            </a:r>
            <a:r>
              <a:rPr lang="en-US" sz="4000" b="1" dirty="0" err="1" smtClean="0">
                <a:solidFill>
                  <a:srgbClr val="0B5395"/>
                </a:solidFill>
                <a:effectLst>
                  <a:outerShdw blurRad="50800" dist="38100" dir="2700000" algn="tl" rotWithShape="0">
                    <a:prstClr val="black">
                      <a:alpha val="40000"/>
                    </a:prstClr>
                  </a:outerShdw>
                </a:effectLst>
              </a:rPr>
              <a:t>neuadd</a:t>
            </a:r>
            <a:r>
              <a:rPr lang="en-US" sz="4000" b="1" dirty="0" smtClean="0">
                <a:solidFill>
                  <a:srgbClr val="0B5395"/>
                </a:solidFill>
                <a:effectLst>
                  <a:outerShdw blurRad="50800" dist="38100" dir="2700000" algn="tl" rotWithShape="0">
                    <a:prstClr val="black">
                      <a:alpha val="40000"/>
                    </a:prstClr>
                  </a:outerShdw>
                </a:effectLst>
              </a:rPr>
              <a:t>.</a:t>
            </a:r>
            <a:endParaRPr lang="en-US" sz="4000" b="1" dirty="0">
              <a:solidFill>
                <a:srgbClr val="0B5395"/>
              </a:solidFill>
              <a:effectLst>
                <a:outerShdw blurRad="50800" dist="38100" dir="2700000" algn="tl" rotWithShape="0">
                  <a:prstClr val="black">
                    <a:alpha val="40000"/>
                  </a:prstClr>
                </a:outerShdw>
              </a:effectLst>
            </a:endParaRPr>
          </a:p>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y </a:t>
            </a:r>
            <a:r>
              <a:rPr lang="en-US" sz="4000" b="1" dirty="0" err="1" smtClean="0">
                <a:solidFill>
                  <a:srgbClr val="0B5395"/>
                </a:solidFill>
                <a:effectLst>
                  <a:outerShdw blurRad="50800" dist="38100" dir="2700000" algn="tl" rotWithShape="0">
                    <a:prstClr val="black">
                      <a:alpha val="40000"/>
                    </a:prstClr>
                  </a:outerShdw>
                </a:effectLst>
              </a:rPr>
              <a:t>basai</a:t>
            </a:r>
            <a:r>
              <a:rPr lang="en-US" sz="4000" b="1" dirty="0" smtClean="0">
                <a:solidFill>
                  <a:srgbClr val="0B5395"/>
                </a:solidFill>
                <a:effectLst>
                  <a:outerShdw blurRad="50800" dist="38100" dir="2700000" algn="tl" rotWithShape="0">
                    <a:prstClr val="black">
                      <a:alpha val="40000"/>
                    </a:prstClr>
                  </a:outerShdw>
                </a:effectLst>
              </a:rPr>
              <a:t> </a:t>
            </a:r>
            <a:r>
              <a:rPr lang="en-US" sz="4000" b="1" dirty="0">
                <a:solidFill>
                  <a:srgbClr val="0B5395"/>
                </a:solidFill>
                <a:effectLst>
                  <a:outerShdw blurRad="50800" dist="38100" dir="2700000" algn="tl" rotWithShape="0">
                    <a:prstClr val="black">
                      <a:alpha val="40000"/>
                    </a:prstClr>
                  </a:outerShdw>
                </a:effectLst>
              </a:rPr>
              <a:t>Tom Jones </a:t>
            </a:r>
            <a:r>
              <a:rPr lang="en-US" sz="4000" b="1" dirty="0" err="1">
                <a:solidFill>
                  <a:srgbClr val="0B5395"/>
                </a:solidFill>
                <a:effectLst>
                  <a:outerShdw blurRad="50800" dist="38100" dir="2700000" algn="tl" rotWithShape="0">
                    <a:prstClr val="black">
                      <a:alpha val="40000"/>
                    </a:prstClr>
                  </a:outerShdw>
                </a:effectLst>
              </a:rPr>
              <a:t>yn</a:t>
            </a:r>
            <a:r>
              <a:rPr lang="en-US" sz="4000" b="1" dirty="0">
                <a:solidFill>
                  <a:srgbClr val="0B5395"/>
                </a:solidFill>
                <a:effectLst>
                  <a:outerShdw blurRad="50800" dist="38100" dir="2700000" algn="tl" rotWithShape="0">
                    <a:prstClr val="black">
                      <a:alpha val="40000"/>
                    </a:prstClr>
                  </a:outerShdw>
                </a:effectLst>
              </a:rPr>
              <a:t> </a:t>
            </a:r>
            <a:r>
              <a:rPr lang="en-US" sz="4000" b="1" dirty="0" err="1" smtClean="0">
                <a:solidFill>
                  <a:srgbClr val="0B5395"/>
                </a:solidFill>
                <a:effectLst>
                  <a:outerShdw blurRad="50800" dist="38100" dir="2700000" algn="tl" rotWithShape="0">
                    <a:prstClr val="black">
                      <a:alpha val="40000"/>
                    </a:prstClr>
                  </a:outerShdw>
                </a:effectLst>
              </a:rPr>
              <a:t>grêt</a:t>
            </a:r>
            <a:r>
              <a:rPr lang="en-US" sz="4000" b="1" dirty="0" smtClean="0">
                <a:solidFill>
                  <a:srgbClr val="0B5395"/>
                </a:solidFill>
                <a:effectLst>
                  <a:outerShdw blurRad="50800" dist="38100" dir="2700000" algn="tl" rotWithShape="0">
                    <a:prstClr val="black">
                      <a:alpha val="40000"/>
                    </a:prstClr>
                  </a:outerShdw>
                </a:effectLst>
              </a:rPr>
              <a:t> </a:t>
            </a:r>
          </a:p>
          <a:p>
            <a:r>
              <a:rPr lang="en-US" sz="4000" b="1" dirty="0" smtClean="0">
                <a:solidFill>
                  <a:srgbClr val="0B5395"/>
                </a:solidFill>
                <a:effectLst>
                  <a:outerShdw blurRad="50800" dist="38100" dir="2700000" algn="tl" rotWithShape="0">
                    <a:prstClr val="black">
                      <a:alpha val="40000"/>
                    </a:prstClr>
                  </a:outerShdw>
                </a:effectLst>
              </a:rPr>
              <a:t>i </a:t>
            </a:r>
            <a:r>
              <a:rPr lang="en-US" sz="4000" b="1" dirty="0" err="1" smtClean="0">
                <a:solidFill>
                  <a:srgbClr val="0B5395"/>
                </a:solidFill>
                <a:effectLst>
                  <a:outerShdw blurRad="50800" dist="38100" dir="2700000" algn="tl" rotWithShape="0">
                    <a:prstClr val="black">
                      <a:alpha val="40000"/>
                    </a:prstClr>
                  </a:outerShdw>
                </a:effectLst>
              </a:rPr>
              <a:t>agor</a:t>
            </a:r>
            <a:r>
              <a:rPr lang="en-US" sz="4000" b="1" dirty="0" smtClean="0">
                <a:solidFill>
                  <a:srgbClr val="0B5395"/>
                </a:solidFill>
                <a:effectLst>
                  <a:outerShdw blurRad="50800" dist="38100" dir="2700000" algn="tl" rotWithShape="0">
                    <a:prstClr val="black">
                      <a:alpha val="40000"/>
                    </a:prstClr>
                  </a:outerShdw>
                </a:effectLst>
              </a:rPr>
              <a:t> y </a:t>
            </a:r>
            <a:r>
              <a:rPr lang="en-US" sz="4000" b="1" dirty="0" err="1" smtClean="0">
                <a:solidFill>
                  <a:srgbClr val="0B5395"/>
                </a:solidFill>
                <a:effectLst>
                  <a:outerShdw blurRad="50800" dist="38100" dir="2700000" algn="tl" rotWithShape="0">
                    <a:prstClr val="black">
                      <a:alpha val="40000"/>
                    </a:prstClr>
                  </a:outerShdw>
                </a:effectLst>
              </a:rPr>
              <a:t>neuadd</a:t>
            </a:r>
            <a:r>
              <a:rPr lang="en-US" sz="4000" b="1" dirty="0" smtClean="0">
                <a:solidFill>
                  <a:srgbClr val="0B5395"/>
                </a:solidFill>
                <a:effectLst>
                  <a:outerShdw blurRad="50800" dist="38100" dir="2700000" algn="tl" rotWithShape="0">
                    <a:prstClr val="black">
                      <a:alpha val="40000"/>
                    </a:prstClr>
                  </a:outerShdw>
                </a:effectLst>
              </a:rPr>
              <a:t>.</a:t>
            </a:r>
            <a:endParaRPr lang="en-US" sz="4000" b="1" dirty="0">
              <a:solidFill>
                <a:srgbClr val="0B5395"/>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799951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146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4114800" y="838200"/>
            <a:ext cx="3657600" cy="1200329"/>
          </a:xfrm>
          <a:prstGeom prst="rect">
            <a:avLst/>
          </a:prstGeom>
          <a:noFill/>
        </p:spPr>
        <p:txBody>
          <a:bodyPr wrap="square" rtlCol="0">
            <a:spAutoFit/>
          </a:bodyPr>
          <a:lstStyle/>
          <a:p>
            <a:r>
              <a:rPr lang="en-US" sz="3600" b="1" dirty="0">
                <a:solidFill>
                  <a:schemeClr val="accent1">
                    <a:lumMod val="75000"/>
                  </a:schemeClr>
                </a:solidFill>
                <a:effectLst>
                  <a:outerShdw blurRad="50800" dist="38100" dir="2700000" algn="tl" rotWithShape="0">
                    <a:prstClr val="black">
                      <a:alpha val="40000"/>
                    </a:prstClr>
                  </a:outerShdw>
                </a:effectLst>
              </a:rPr>
              <a:t>Mae Tom Jones </a:t>
            </a:r>
            <a:r>
              <a:rPr lang="en-US" sz="3600" b="1" dirty="0" err="1">
                <a:solidFill>
                  <a:schemeClr val="accent1">
                    <a:lumMod val="75000"/>
                  </a:schemeClr>
                </a:solidFill>
                <a:effectLst>
                  <a:outerShdw blurRad="50800" dist="38100" dir="2700000" algn="tl" rotWithShape="0">
                    <a:prstClr val="black">
                      <a:alpha val="40000"/>
                    </a:prstClr>
                  </a:outerShdw>
                </a:effectLst>
              </a:rPr>
              <a:t>yn</a:t>
            </a:r>
            <a:r>
              <a:rPr lang="en-US" sz="3600" b="1" dirty="0">
                <a:solidFill>
                  <a:schemeClr val="accent1">
                    <a:lumMod val="75000"/>
                  </a:schemeClr>
                </a:solidFill>
                <a:effectLst>
                  <a:outerShdw blurRad="50800" dist="38100" dir="2700000" algn="tl" rotWithShape="0">
                    <a:prstClr val="black">
                      <a:alpha val="40000"/>
                    </a:prstClr>
                  </a:outerShdw>
                </a:effectLst>
              </a:rPr>
              <a:t> </a:t>
            </a:r>
            <a:r>
              <a:rPr lang="en-US" sz="3600" b="1" dirty="0" err="1">
                <a:solidFill>
                  <a:schemeClr val="accent1">
                    <a:lumMod val="75000"/>
                  </a:schemeClr>
                </a:solidFill>
                <a:effectLst>
                  <a:outerShdw blurRad="50800" dist="38100" dir="2700000" algn="tl" rotWithShape="0">
                    <a:prstClr val="black">
                      <a:alpha val="40000"/>
                    </a:prstClr>
                  </a:outerShdw>
                </a:effectLst>
              </a:rPr>
              <a:t>grêt</a:t>
            </a:r>
            <a:r>
              <a:rPr lang="en-US" sz="3600" b="1" dirty="0">
                <a:solidFill>
                  <a:schemeClr val="accent1">
                    <a:lumMod val="75000"/>
                  </a:schemeClr>
                </a:solidFill>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39663754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57400"/>
            <a:ext cx="7681913" cy="1523495"/>
          </a:xfrm>
        </p:spPr>
        <p:txBody>
          <a:bodyPr/>
          <a:lstStyle/>
          <a:p>
            <a:pPr algn="ctr"/>
            <a:r>
              <a:rPr lang="en-US" b="1">
                <a:effectLst>
                  <a:outerShdw blurRad="50800" dist="38100" dir="2700000" algn="tl" rotWithShape="0">
                    <a:prstClr val="black">
                      <a:alpha val="40000"/>
                    </a:prstClr>
                  </a:outerShdw>
                </a:effectLst>
              </a:rPr>
              <a:t>Pwyslais</a:t>
            </a:r>
            <a:endParaRPr lang="en-US"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0015975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146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3810000" y="838200"/>
            <a:ext cx="4343400" cy="646331"/>
          </a:xfrm>
          <a:prstGeom prst="rect">
            <a:avLst/>
          </a:prstGeom>
          <a:noFill/>
        </p:spPr>
        <p:txBody>
          <a:bodyPr wrap="square" rtlCol="0">
            <a:spAutoFit/>
          </a:bodyPr>
          <a:lstStyle/>
          <a:p>
            <a:r>
              <a:rPr lang="en-US" sz="3600" b="1" dirty="0">
                <a:solidFill>
                  <a:schemeClr val="accent1">
                    <a:lumMod val="75000"/>
                  </a:schemeClr>
                </a:solidFill>
                <a:effectLst>
                  <a:outerShdw blurRad="50800" dist="38100" dir="2700000" algn="tl" rotWithShape="0">
                    <a:prstClr val="black">
                      <a:alpha val="40000"/>
                    </a:prstClr>
                  </a:outerShdw>
                </a:effectLst>
              </a:rPr>
              <a:t>Tom Jones </a:t>
            </a:r>
            <a:r>
              <a:rPr lang="en-US" sz="3600" b="1" dirty="0" err="1">
                <a:solidFill>
                  <a:schemeClr val="accent1">
                    <a:lumMod val="75000"/>
                  </a:schemeClr>
                </a:solidFill>
                <a:effectLst>
                  <a:outerShdw blurRad="50800" dist="38100" dir="2700000" algn="tl" rotWithShape="0">
                    <a:prstClr val="black">
                      <a:alpha val="40000"/>
                    </a:prstClr>
                  </a:outerShdw>
                </a:effectLst>
              </a:rPr>
              <a:t>yw’r</a:t>
            </a:r>
            <a:r>
              <a:rPr lang="en-US" sz="3600" b="1" dirty="0">
                <a:solidFill>
                  <a:schemeClr val="accent1">
                    <a:lumMod val="75000"/>
                  </a:schemeClr>
                </a:solidFill>
                <a:effectLst>
                  <a:outerShdw blurRad="50800" dist="38100" dir="2700000" algn="tl" rotWithShape="0">
                    <a:prstClr val="black">
                      <a:alpha val="40000"/>
                    </a:prstClr>
                  </a:outerShdw>
                </a:effectLst>
              </a:rPr>
              <a:t> </a:t>
            </a:r>
            <a:r>
              <a:rPr lang="en-US" sz="3600" b="1" dirty="0" err="1">
                <a:solidFill>
                  <a:schemeClr val="accent1">
                    <a:lumMod val="75000"/>
                  </a:schemeClr>
                </a:solidFill>
                <a:effectLst>
                  <a:outerShdw blurRad="50800" dist="38100" dir="2700000" algn="tl" rotWithShape="0">
                    <a:prstClr val="black">
                      <a:alpha val="40000"/>
                    </a:prstClr>
                  </a:outerShdw>
                </a:effectLst>
              </a:rPr>
              <a:t>gorau</a:t>
            </a:r>
            <a:endParaRPr lang="en-US" sz="3600" b="1" dirty="0">
              <a:solidFill>
                <a:schemeClr val="accent1">
                  <a:lumMod val="7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361975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3810000" y="838200"/>
            <a:ext cx="4343400" cy="646331"/>
          </a:xfrm>
          <a:prstGeom prst="rect">
            <a:avLst/>
          </a:prstGeom>
          <a:noFill/>
        </p:spPr>
        <p:txBody>
          <a:bodyPr wrap="square" rtlCol="0">
            <a:spAutoFit/>
          </a:bodyPr>
          <a:lstStyle/>
          <a:p>
            <a:r>
              <a:rPr lang="en-US" sz="3600" b="1" dirty="0">
                <a:solidFill>
                  <a:srgbClr val="0B5395"/>
                </a:solidFill>
                <a:effectLst>
                  <a:outerShdw blurRad="50800" dist="38100" dir="2700000" algn="tl" rotWithShape="0">
                    <a:prstClr val="black">
                      <a:alpha val="40000"/>
                    </a:prstClr>
                  </a:outerShdw>
                </a:effectLst>
              </a:rPr>
              <a:t>Tom Jones </a:t>
            </a:r>
            <a:r>
              <a:rPr lang="en-US" sz="3600" b="1" dirty="0" err="1">
                <a:solidFill>
                  <a:srgbClr val="0B5395"/>
                </a:solidFill>
                <a:effectLst>
                  <a:outerShdw blurRad="50800" dist="38100" dir="2700000" algn="tl" rotWithShape="0">
                    <a:prstClr val="black">
                      <a:alpha val="40000"/>
                    </a:prstClr>
                  </a:outerShdw>
                </a:effectLst>
              </a:rPr>
              <a:t>yw’r</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gorau</a:t>
            </a:r>
            <a:endParaRPr lang="en-US" sz="3600" b="1" dirty="0">
              <a:solidFill>
                <a:srgbClr val="0B5395"/>
              </a:solidFill>
              <a:effectLst>
                <a:outerShdw blurRad="50800" dist="38100" dir="2700000" algn="tl" rotWithShape="0">
                  <a:prstClr val="black">
                    <a:alpha val="40000"/>
                  </a:prstClr>
                </a:outerShdw>
              </a:effectLst>
            </a:endParaRPr>
          </a:p>
        </p:txBody>
      </p:sp>
      <p:sp>
        <p:nvSpPr>
          <p:cNvPr id="2" name="TextBox 1"/>
          <p:cNvSpPr txBox="1"/>
          <p:nvPr/>
        </p:nvSpPr>
        <p:spPr>
          <a:xfrm>
            <a:off x="152400" y="5638800"/>
            <a:ext cx="8797088" cy="707886"/>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“Tom Jones </a:t>
            </a:r>
            <a:r>
              <a:rPr lang="en-US" sz="4000" b="1" dirty="0" err="1">
                <a:solidFill>
                  <a:srgbClr val="0B5395"/>
                </a:solidFill>
                <a:effectLst>
                  <a:outerShdw blurRad="50800" dist="38100" dir="2700000" algn="tl" rotWithShape="0">
                    <a:prstClr val="black">
                      <a:alpha val="40000"/>
                    </a:prstClr>
                  </a:outerShdw>
                </a:effectLst>
              </a:rPr>
              <a:t>yw’r</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gorau</a:t>
            </a:r>
            <a:r>
              <a:rPr lang="en-US" sz="4000" b="1" dirty="0">
                <a:solidFill>
                  <a:srgbClr val="0B5395"/>
                </a:solidFill>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37374272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146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156427" y="-152400"/>
            <a:ext cx="5638801" cy="3987482"/>
          </a:xfrm>
          <a:prstGeom prst="rect">
            <a:avLst/>
          </a:prstGeom>
        </p:spPr>
      </p:pic>
      <p:sp>
        <p:nvSpPr>
          <p:cNvPr id="8" name="TextBox 7"/>
          <p:cNvSpPr txBox="1"/>
          <p:nvPr/>
        </p:nvSpPr>
        <p:spPr>
          <a:xfrm>
            <a:off x="3810000" y="838200"/>
            <a:ext cx="4419600" cy="646331"/>
          </a:xfrm>
          <a:prstGeom prst="rect">
            <a:avLst/>
          </a:prstGeom>
          <a:noFill/>
        </p:spPr>
        <p:txBody>
          <a:bodyPr wrap="square" rtlCol="0">
            <a:spAutoFit/>
          </a:bodyPr>
          <a:lstStyle/>
          <a:p>
            <a:r>
              <a:rPr lang="en-US" sz="3600" b="1" dirty="0">
                <a:solidFill>
                  <a:srgbClr val="0B5395"/>
                </a:solidFill>
                <a:effectLst>
                  <a:outerShdw blurRad="50800" dist="38100" dir="2700000" algn="tl" rotWithShape="0">
                    <a:prstClr val="black">
                      <a:alpha val="40000"/>
                    </a:prstClr>
                  </a:outerShdw>
                </a:effectLst>
              </a:rPr>
              <a:t>Tom Jones </a:t>
            </a:r>
            <a:r>
              <a:rPr lang="en-US" sz="3600" b="1" dirty="0" err="1">
                <a:solidFill>
                  <a:srgbClr val="0B5395"/>
                </a:solidFill>
                <a:effectLst>
                  <a:outerShdw blurRad="50800" dist="38100" dir="2700000" algn="tl" rotWithShape="0">
                    <a:prstClr val="black">
                      <a:alpha val="40000"/>
                    </a:prstClr>
                  </a:outerShdw>
                </a:effectLst>
              </a:rPr>
              <a:t>yw’r</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gorau</a:t>
            </a:r>
            <a:endParaRPr lang="en-US" sz="3600" b="1" dirty="0">
              <a:solidFill>
                <a:srgbClr val="0B5395"/>
              </a:solidFill>
              <a:effectLst>
                <a:outerShdw blurRad="50800" dist="38100" dir="2700000" algn="tl" rotWithShape="0">
                  <a:prstClr val="black">
                    <a:alpha val="40000"/>
                  </a:prstClr>
                </a:outerShdw>
              </a:effectLst>
            </a:endParaRPr>
          </a:p>
        </p:txBody>
      </p:sp>
      <p:sp>
        <p:nvSpPr>
          <p:cNvPr id="2" name="TextBox 1"/>
          <p:cNvSpPr txBox="1"/>
          <p:nvPr/>
        </p:nvSpPr>
        <p:spPr>
          <a:xfrm>
            <a:off x="228600" y="5715000"/>
            <a:ext cx="8352608" cy="707886"/>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Tom Jones </a:t>
            </a:r>
            <a:r>
              <a:rPr lang="en-US" sz="4000" b="1" dirty="0" err="1">
                <a:solidFill>
                  <a:srgbClr val="0B5395"/>
                </a:solidFill>
                <a:effectLst>
                  <a:outerShdw blurRad="50800" dist="38100" dir="2700000" algn="tl" rotWithShape="0">
                    <a:prstClr val="black">
                      <a:alpha val="40000"/>
                    </a:prstClr>
                  </a:outerShdw>
                </a:effectLst>
              </a:rPr>
              <a:t>yw’r</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gorau</a:t>
            </a:r>
            <a:r>
              <a:rPr lang="en-US" sz="4000" b="1" dirty="0">
                <a:solidFill>
                  <a:srgbClr val="0B5395"/>
                </a:solidFill>
                <a:effectLst>
                  <a:outerShdw blurRad="50800" dist="38100" dir="2700000" algn="tl" rotWithShape="0">
                    <a:prstClr val="black">
                      <a:alpha val="40000"/>
                    </a:prstClr>
                  </a:outerShdw>
                </a:effectLst>
              </a:rPr>
              <a:t>.</a:t>
            </a:r>
          </a:p>
        </p:txBody>
      </p:sp>
      <p:sp>
        <p:nvSpPr>
          <p:cNvPr id="5" name="TextBox 4"/>
          <p:cNvSpPr txBox="1"/>
          <p:nvPr/>
        </p:nvSpPr>
        <p:spPr>
          <a:xfrm>
            <a:off x="3124200" y="5251847"/>
            <a:ext cx="1219200" cy="646331"/>
          </a:xfrm>
          <a:prstGeom prst="rect">
            <a:avLst/>
          </a:prstGeom>
          <a:noFill/>
        </p:spPr>
        <p:txBody>
          <a:bodyPr wrap="square" rtlCol="0">
            <a:spAutoFit/>
          </a:bodyPr>
          <a:lstStyle/>
          <a:p>
            <a:r>
              <a:rPr lang="en-US" sz="3600" b="1" dirty="0">
                <a:solidFill>
                  <a:srgbClr val="FF0000"/>
                </a:solidFill>
                <a:effectLst>
                  <a:outerShdw blurRad="50800" dist="38100" dir="2700000" algn="tl" rotWithShape="0">
                    <a:prstClr val="black">
                      <a:alpha val="40000"/>
                    </a:prstClr>
                  </a:outerShdw>
                </a:effectLst>
                <a:latin typeface="Handwriting - Dakota"/>
                <a:cs typeface="Handwriting - Dakota"/>
              </a:rPr>
              <a:t>taw</a:t>
            </a:r>
          </a:p>
        </p:txBody>
      </p:sp>
      <p:sp>
        <p:nvSpPr>
          <p:cNvPr id="9" name="TextBox 8">
            <a:extLst>
              <a:ext uri="{FF2B5EF4-FFF2-40B4-BE49-F238E27FC236}">
                <a16:creationId xmlns:a16="http://schemas.microsoft.com/office/drawing/2014/main" id="{CD8A49F1-E65B-B542-9FC8-87487B8E089D}"/>
              </a:ext>
            </a:extLst>
          </p:cNvPr>
          <p:cNvSpPr txBox="1"/>
          <p:nvPr/>
        </p:nvSpPr>
        <p:spPr>
          <a:xfrm>
            <a:off x="3276600" y="6099720"/>
            <a:ext cx="649537" cy="646331"/>
          </a:xfrm>
          <a:prstGeom prst="rect">
            <a:avLst/>
          </a:prstGeom>
          <a:noFill/>
        </p:spPr>
        <p:txBody>
          <a:bodyPr wrap="none" rtlCol="0">
            <a:spAutoFit/>
          </a:bodyPr>
          <a:lstStyle/>
          <a:p>
            <a:r>
              <a:rPr lang="en-GB" sz="3600" b="1" dirty="0">
                <a:solidFill>
                  <a:srgbClr val="FF0000"/>
                </a:solidFill>
                <a:sym typeface="Wingdings 3" pitchFamily="2" charset="2"/>
              </a:rPr>
              <a:t></a:t>
            </a:r>
            <a:r>
              <a:rPr lang="en-GB" dirty="0"/>
              <a:t> </a:t>
            </a:r>
            <a:endParaRPr lang="cy-GB" dirty="0"/>
          </a:p>
        </p:txBody>
      </p:sp>
    </p:spTree>
    <p:extLst>
      <p:ext uri="{BB962C8B-B14F-4D97-AF65-F5344CB8AC3E}">
        <p14:creationId xmlns:p14="http://schemas.microsoft.com/office/powerpoint/2010/main" val="17001633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10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574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3810000" y="1066800"/>
            <a:ext cx="4724400" cy="646331"/>
          </a:xfrm>
          <a:prstGeom prst="rect">
            <a:avLst/>
          </a:prstGeom>
          <a:noFill/>
        </p:spPr>
        <p:txBody>
          <a:bodyPr wrap="square" rtlCol="0">
            <a:spAutoFit/>
          </a:bodyPr>
          <a:lstStyle/>
          <a:p>
            <a:r>
              <a:rPr lang="en-US" sz="3600" b="1" dirty="0" err="1">
                <a:solidFill>
                  <a:schemeClr val="accent1">
                    <a:lumMod val="75000"/>
                  </a:schemeClr>
                </a:solidFill>
                <a:effectLst>
                  <a:outerShdw blurRad="50800" dist="38100" dir="2700000" algn="tl" rotWithShape="0">
                    <a:prstClr val="black">
                      <a:alpha val="40000"/>
                    </a:prstClr>
                  </a:outerShdw>
                </a:effectLst>
              </a:rPr>
              <a:t>Dych</a:t>
            </a:r>
            <a:r>
              <a:rPr lang="en-US" sz="3600" b="1" dirty="0">
                <a:solidFill>
                  <a:schemeClr val="accent1">
                    <a:lumMod val="75000"/>
                  </a:schemeClr>
                </a:solidFill>
                <a:effectLst>
                  <a:outerShdw blurRad="50800" dist="38100" dir="2700000" algn="tl" rotWithShape="0">
                    <a:prstClr val="black">
                      <a:alpha val="40000"/>
                    </a:prstClr>
                  </a:outerShdw>
                </a:effectLst>
              </a:rPr>
              <a:t> </a:t>
            </a:r>
            <a:r>
              <a:rPr lang="en-US" sz="3600" b="1" dirty="0" err="1">
                <a:solidFill>
                  <a:schemeClr val="accent1">
                    <a:lumMod val="75000"/>
                  </a:schemeClr>
                </a:solidFill>
                <a:effectLst>
                  <a:outerShdw blurRad="50800" dist="38100" dir="2700000" algn="tl" rotWithShape="0">
                    <a:prstClr val="black">
                      <a:alpha val="40000"/>
                    </a:prstClr>
                  </a:outerShdw>
                </a:effectLst>
              </a:rPr>
              <a:t>chi’n</a:t>
            </a:r>
            <a:r>
              <a:rPr lang="en-US" sz="3600" b="1" dirty="0">
                <a:solidFill>
                  <a:schemeClr val="accent1">
                    <a:lumMod val="75000"/>
                  </a:schemeClr>
                </a:solidFill>
                <a:effectLst>
                  <a:outerShdw blurRad="50800" dist="38100" dir="2700000" algn="tl" rotWithShape="0">
                    <a:prstClr val="black">
                      <a:alpha val="40000"/>
                    </a:prstClr>
                  </a:outerShdw>
                </a:effectLst>
              </a:rPr>
              <a:t> </a:t>
            </a:r>
            <a:r>
              <a:rPr lang="en-US" sz="3600" b="1" dirty="0" err="1">
                <a:solidFill>
                  <a:schemeClr val="accent1">
                    <a:lumMod val="75000"/>
                  </a:schemeClr>
                </a:solidFill>
                <a:effectLst>
                  <a:outerShdw blurRad="50800" dist="38100" dir="2700000" algn="tl" rotWithShape="0">
                    <a:prstClr val="black">
                      <a:alpha val="40000"/>
                    </a:prstClr>
                  </a:outerShdw>
                </a:effectLst>
              </a:rPr>
              <a:t>ardderchog</a:t>
            </a:r>
            <a:r>
              <a:rPr lang="en-US" sz="3600" b="1" dirty="0">
                <a:solidFill>
                  <a:schemeClr val="accent1">
                    <a:lumMod val="75000"/>
                  </a:schemeClr>
                </a:solidFill>
                <a:effectLst>
                  <a:outerShdw blurRad="50800" dist="38100" dir="2700000" algn="tl" rotWithShape="0">
                    <a:prstClr val="black">
                      <a:alpha val="40000"/>
                    </a:prstClr>
                  </a:outerShdw>
                </a:effectLst>
              </a:rPr>
              <a:t>!</a:t>
            </a:r>
          </a:p>
        </p:txBody>
      </p:sp>
      <p:sp>
        <p:nvSpPr>
          <p:cNvPr id="2" name="TextBox 1"/>
          <p:cNvSpPr txBox="1"/>
          <p:nvPr/>
        </p:nvSpPr>
        <p:spPr>
          <a:xfrm>
            <a:off x="381000" y="5410200"/>
            <a:ext cx="8533105" cy="584776"/>
          </a:xfrm>
          <a:prstGeom prst="rect">
            <a:avLst/>
          </a:prstGeom>
          <a:noFill/>
        </p:spPr>
        <p:txBody>
          <a:bodyPr wrap="none" rtlCol="0">
            <a:spAutoFit/>
          </a:bodyPr>
          <a:lstStyle/>
          <a:p>
            <a:r>
              <a:rPr lang="en-US" sz="3200" b="1" dirty="0" err="1">
                <a:solidFill>
                  <a:srgbClr val="0B5395"/>
                </a:solidFill>
                <a:effectLst>
                  <a:outerShdw blurRad="50800" dist="38100" dir="2700000" algn="tl" rotWithShape="0">
                    <a:prstClr val="black">
                      <a:alpha val="40000"/>
                    </a:prstClr>
                  </a:outerShdw>
                </a:effectLst>
                <a:latin typeface="Handwriting - Dakota"/>
                <a:cs typeface="Handwriting - Dakota"/>
              </a:rPr>
              <a:t>Dw</a:t>
            </a:r>
            <a:r>
              <a:rPr lang="en-US" sz="3200" b="1" dirty="0">
                <a:solidFill>
                  <a:srgbClr val="0B5395"/>
                </a:solidFill>
                <a:effectLst>
                  <a:outerShdw blurRad="50800" dist="38100" dir="2700000" algn="tl" rotWithShape="0">
                    <a:prstClr val="black">
                      <a:alpha val="40000"/>
                    </a:prstClr>
                  </a:outerShdw>
                </a:effectLst>
                <a:latin typeface="Handwriting - Dakota"/>
                <a:cs typeface="Handwriting - Dakota"/>
              </a:rPr>
              <a:t> </a:t>
            </a:r>
            <a:r>
              <a:rPr lang="en-US" sz="3200" b="1" dirty="0" err="1">
                <a:solidFill>
                  <a:srgbClr val="0B5395"/>
                </a:solidFill>
                <a:effectLst>
                  <a:outerShdw blurRad="50800" dist="38100" dir="2700000" algn="tl" rotWithShape="0">
                    <a:prstClr val="black">
                      <a:alpha val="40000"/>
                    </a:prstClr>
                  </a:outerShdw>
                </a:effectLst>
                <a:latin typeface="Handwriting - Dakota"/>
                <a:cs typeface="Handwriting - Dakota"/>
              </a:rPr>
              <a:t>i’n</a:t>
            </a:r>
            <a:r>
              <a:rPr lang="en-US" sz="3200" b="1" dirty="0">
                <a:solidFill>
                  <a:srgbClr val="0B5395"/>
                </a:solidFill>
                <a:effectLst>
                  <a:outerShdw blurRad="50800" dist="38100" dir="2700000" algn="tl" rotWithShape="0">
                    <a:prstClr val="black">
                      <a:alpha val="40000"/>
                    </a:prstClr>
                  </a:outerShdw>
                </a:effectLst>
                <a:latin typeface="Handwriting - Dakota"/>
                <a:cs typeface="Handwriting - Dakota"/>
              </a:rPr>
              <a:t> </a:t>
            </a:r>
            <a:r>
              <a:rPr lang="en-US" sz="3200" b="1" dirty="0" err="1">
                <a:solidFill>
                  <a:srgbClr val="0B5395"/>
                </a:solidFill>
                <a:effectLst>
                  <a:outerShdw blurRad="50800" dist="38100" dir="2700000" algn="tl" rotWithShape="0">
                    <a:prstClr val="black">
                      <a:alpha val="40000"/>
                    </a:prstClr>
                  </a:outerShdw>
                </a:effectLst>
                <a:latin typeface="Handwriting - Dakota"/>
                <a:cs typeface="Handwriting - Dakota"/>
              </a:rPr>
              <a:t>gwybod</a:t>
            </a:r>
            <a:r>
              <a:rPr lang="en-US" sz="3200" b="1" dirty="0">
                <a:solidFill>
                  <a:srgbClr val="0B5395"/>
                </a:solidFill>
                <a:effectLst>
                  <a:outerShdw blurRad="50800" dist="38100" dir="2700000" algn="tl" rotWithShape="0">
                    <a:prstClr val="black">
                      <a:alpha val="40000"/>
                    </a:prstClr>
                  </a:outerShdw>
                </a:effectLst>
                <a:latin typeface="Handwriting - Dakota"/>
                <a:cs typeface="Handwriting - Dakota"/>
              </a:rPr>
              <a:t> </a:t>
            </a:r>
            <a:r>
              <a:rPr lang="en-US" sz="3200" b="1" dirty="0" err="1">
                <a:solidFill>
                  <a:srgbClr val="0B5395"/>
                </a:solidFill>
                <a:effectLst>
                  <a:outerShdw blurRad="50800" dist="38100" dir="2700000" algn="tl" rotWithShape="0">
                    <a:prstClr val="black">
                      <a:alpha val="40000"/>
                    </a:prstClr>
                  </a:outerShdw>
                </a:effectLst>
                <a:latin typeface="Handwriting - Dakota"/>
                <a:cs typeface="Handwriting - Dakota"/>
              </a:rPr>
              <a:t>eich</a:t>
            </a:r>
            <a:r>
              <a:rPr lang="en-US" sz="3200" b="1" dirty="0">
                <a:solidFill>
                  <a:srgbClr val="0B5395"/>
                </a:solidFill>
                <a:effectLst>
                  <a:outerShdw blurRad="50800" dist="38100" dir="2700000" algn="tl" rotWithShape="0">
                    <a:prstClr val="black">
                      <a:alpha val="40000"/>
                    </a:prstClr>
                  </a:outerShdw>
                </a:effectLst>
                <a:latin typeface="Handwriting - Dakota"/>
                <a:cs typeface="Handwriting - Dakota"/>
              </a:rPr>
              <a:t> bod </a:t>
            </a:r>
            <a:r>
              <a:rPr lang="en-US" sz="3200" b="1" dirty="0" err="1">
                <a:solidFill>
                  <a:srgbClr val="0B5395"/>
                </a:solidFill>
                <a:effectLst>
                  <a:outerShdw blurRad="50800" dist="38100" dir="2700000" algn="tl" rotWithShape="0">
                    <a:prstClr val="black">
                      <a:alpha val="40000"/>
                    </a:prstClr>
                  </a:outerShdw>
                </a:effectLst>
                <a:latin typeface="Handwriting - Dakota"/>
                <a:cs typeface="Handwriting - Dakota"/>
              </a:rPr>
              <a:t>chi’n</a:t>
            </a:r>
            <a:r>
              <a:rPr lang="en-US" sz="3200" b="1" dirty="0">
                <a:solidFill>
                  <a:srgbClr val="0B5395"/>
                </a:solidFill>
                <a:effectLst>
                  <a:outerShdw blurRad="50800" dist="38100" dir="2700000" algn="tl" rotWithShape="0">
                    <a:prstClr val="black">
                      <a:alpha val="40000"/>
                    </a:prstClr>
                  </a:outerShdw>
                </a:effectLst>
                <a:latin typeface="Handwriting - Dakota"/>
                <a:cs typeface="Handwriting - Dakota"/>
              </a:rPr>
              <a:t> </a:t>
            </a:r>
            <a:r>
              <a:rPr lang="en-US" sz="3200" b="1" dirty="0" err="1">
                <a:solidFill>
                  <a:srgbClr val="0B5395"/>
                </a:solidFill>
                <a:effectLst>
                  <a:outerShdw blurRad="50800" dist="38100" dir="2700000" algn="tl" rotWithShape="0">
                    <a:prstClr val="black">
                      <a:alpha val="40000"/>
                    </a:prstClr>
                  </a:outerShdw>
                </a:effectLst>
                <a:latin typeface="Handwriting - Dakota"/>
                <a:cs typeface="Handwriting - Dakota"/>
              </a:rPr>
              <a:t>ardderchog</a:t>
            </a:r>
            <a:r>
              <a:rPr lang="en-US" sz="3200" b="1" dirty="0">
                <a:solidFill>
                  <a:srgbClr val="0B5395"/>
                </a:solidFill>
                <a:effectLst>
                  <a:outerShdw blurRad="50800" dist="38100" dir="2700000" algn="tl" rotWithShape="0">
                    <a:prstClr val="black">
                      <a:alpha val="40000"/>
                    </a:prstClr>
                  </a:outerShdw>
                </a:effectLst>
                <a:latin typeface="Handwriting - Dakota"/>
                <a:cs typeface="Handwriting - Dakota"/>
              </a:rPr>
              <a:t>.</a:t>
            </a:r>
          </a:p>
        </p:txBody>
      </p:sp>
    </p:spTree>
    <p:extLst>
      <p:ext uri="{BB962C8B-B14F-4D97-AF65-F5344CB8AC3E}">
        <p14:creationId xmlns:p14="http://schemas.microsoft.com/office/powerpoint/2010/main" val="40876699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4114800" y="838200"/>
            <a:ext cx="3657600" cy="1200329"/>
          </a:xfrm>
          <a:prstGeom prst="rect">
            <a:avLst/>
          </a:prstGeom>
          <a:noFill/>
        </p:spPr>
        <p:txBody>
          <a:bodyPr wrap="square" rtlCol="0">
            <a:spAutoFit/>
          </a:bodyPr>
          <a:lstStyle/>
          <a:p>
            <a:r>
              <a:rPr lang="en-US" sz="3600" b="1" dirty="0">
                <a:solidFill>
                  <a:srgbClr val="0B5395"/>
                </a:solidFill>
                <a:effectLst>
                  <a:outerShdw blurRad="50800" dist="38100" dir="2700000" algn="tl" rotWithShape="0">
                    <a:prstClr val="black">
                      <a:alpha val="40000"/>
                    </a:prstClr>
                  </a:outerShdw>
                </a:effectLst>
              </a:rPr>
              <a:t>Mae Tom Jones </a:t>
            </a:r>
            <a:r>
              <a:rPr lang="en-US" sz="3600" b="1" dirty="0" err="1">
                <a:solidFill>
                  <a:srgbClr val="0B5395"/>
                </a:solidFill>
                <a:effectLst>
                  <a:outerShdw blurRad="50800" dist="38100" dir="2700000" algn="tl" rotWithShape="0">
                    <a:prstClr val="black">
                      <a:alpha val="40000"/>
                    </a:prstClr>
                  </a:outerShdw>
                </a:effectLst>
              </a:rPr>
              <a:t>yn</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grêt</a:t>
            </a:r>
            <a:r>
              <a:rPr lang="en-US" sz="3600" b="1" dirty="0">
                <a:solidFill>
                  <a:srgbClr val="0B5395"/>
                </a:solidFill>
                <a:effectLst>
                  <a:outerShdw blurRad="50800" dist="38100" dir="2700000" algn="tl" rotWithShape="0">
                    <a:prstClr val="black">
                      <a:alpha val="40000"/>
                    </a:prstClr>
                  </a:outerShdw>
                </a:effectLst>
              </a:rPr>
              <a:t>.</a:t>
            </a:r>
          </a:p>
        </p:txBody>
      </p:sp>
      <p:sp>
        <p:nvSpPr>
          <p:cNvPr id="2" name="TextBox 1"/>
          <p:cNvSpPr txBox="1"/>
          <p:nvPr/>
        </p:nvSpPr>
        <p:spPr>
          <a:xfrm>
            <a:off x="-76200" y="5574158"/>
            <a:ext cx="9061391" cy="707886"/>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“Mae Tom Jones yn </a:t>
            </a:r>
            <a:r>
              <a:rPr lang="en-US" sz="4000" b="1" dirty="0" err="1">
                <a:solidFill>
                  <a:srgbClr val="0B5395"/>
                </a:solidFill>
                <a:effectLst>
                  <a:outerShdw blurRad="50800" dist="38100" dir="2700000" algn="tl" rotWithShape="0">
                    <a:prstClr val="black">
                      <a:alpha val="40000"/>
                    </a:prstClr>
                  </a:outerShdw>
                </a:effectLst>
              </a:rPr>
              <a:t>grêt</a:t>
            </a:r>
            <a:r>
              <a:rPr lang="en-US" sz="4000" b="1" dirty="0">
                <a:solidFill>
                  <a:srgbClr val="0B5395"/>
                </a:solidFill>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9567666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14600"/>
            <a:ext cx="3505200" cy="35052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0398" y="-152400"/>
            <a:ext cx="5638801" cy="3987482"/>
          </a:xfrm>
          <a:prstGeom prst="rect">
            <a:avLst/>
          </a:prstGeom>
        </p:spPr>
      </p:pic>
      <p:sp>
        <p:nvSpPr>
          <p:cNvPr id="8" name="TextBox 7"/>
          <p:cNvSpPr txBox="1"/>
          <p:nvPr/>
        </p:nvSpPr>
        <p:spPr>
          <a:xfrm>
            <a:off x="4114800" y="838200"/>
            <a:ext cx="3657600" cy="1200329"/>
          </a:xfrm>
          <a:prstGeom prst="rect">
            <a:avLst/>
          </a:prstGeom>
          <a:noFill/>
        </p:spPr>
        <p:txBody>
          <a:bodyPr wrap="square" rtlCol="0">
            <a:spAutoFit/>
          </a:bodyPr>
          <a:lstStyle/>
          <a:p>
            <a:r>
              <a:rPr lang="en-US" sz="3600" b="1" dirty="0">
                <a:solidFill>
                  <a:srgbClr val="0B5395"/>
                </a:solidFill>
                <a:effectLst>
                  <a:outerShdw blurRad="50800" dist="38100" dir="2700000" algn="tl" rotWithShape="0">
                    <a:prstClr val="black">
                      <a:alpha val="40000"/>
                    </a:prstClr>
                  </a:outerShdw>
                </a:effectLst>
              </a:rPr>
              <a:t>Mae Tom Jones yn </a:t>
            </a:r>
            <a:r>
              <a:rPr lang="en-US" sz="3600" b="1" dirty="0" err="1">
                <a:solidFill>
                  <a:srgbClr val="0B5395"/>
                </a:solidFill>
                <a:effectLst>
                  <a:outerShdw blurRad="50800" dist="38100" dir="2700000" algn="tl" rotWithShape="0">
                    <a:prstClr val="black">
                      <a:alpha val="40000"/>
                    </a:prstClr>
                  </a:outerShdw>
                </a:effectLst>
              </a:rPr>
              <a:t>grêt</a:t>
            </a:r>
            <a:endParaRPr lang="en-US" sz="3600" b="1" dirty="0">
              <a:solidFill>
                <a:srgbClr val="0B5395"/>
              </a:solidFill>
              <a:effectLst>
                <a:outerShdw blurRad="50800" dist="38100" dir="2700000" algn="tl" rotWithShape="0">
                  <a:prstClr val="black">
                    <a:alpha val="40000"/>
                  </a:prstClr>
                </a:outerShdw>
              </a:effectLst>
            </a:endParaRPr>
          </a:p>
        </p:txBody>
      </p:sp>
      <p:sp>
        <p:nvSpPr>
          <p:cNvPr id="2" name="TextBox 1"/>
          <p:cNvSpPr txBox="1"/>
          <p:nvPr/>
        </p:nvSpPr>
        <p:spPr>
          <a:xfrm>
            <a:off x="228600" y="5715000"/>
            <a:ext cx="8488221" cy="707886"/>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mae</a:t>
            </a:r>
            <a:r>
              <a:rPr lang="en-US" sz="4000" b="1" dirty="0">
                <a:solidFill>
                  <a:srgbClr val="0B5395"/>
                </a:solidFill>
                <a:effectLst>
                  <a:outerShdw blurRad="50800" dist="38100" dir="2700000" algn="tl" rotWithShape="0">
                    <a:prstClr val="black">
                      <a:alpha val="40000"/>
                    </a:prstClr>
                  </a:outerShdw>
                </a:effectLst>
              </a:rPr>
              <a:t> Tom Jones yn </a:t>
            </a:r>
            <a:r>
              <a:rPr lang="en-US" sz="4000" b="1" dirty="0" err="1">
                <a:solidFill>
                  <a:srgbClr val="0B5395"/>
                </a:solidFill>
                <a:effectLst>
                  <a:outerShdw blurRad="50800" dist="38100" dir="2700000" algn="tl" rotWithShape="0">
                    <a:prstClr val="black">
                      <a:alpha val="40000"/>
                    </a:prstClr>
                  </a:outerShdw>
                </a:effectLst>
              </a:rPr>
              <a:t>grêt</a:t>
            </a:r>
            <a:r>
              <a:rPr lang="en-US" sz="4000" b="1" dirty="0">
                <a:solidFill>
                  <a:srgbClr val="0B5395"/>
                </a:solidFill>
                <a:effectLst>
                  <a:outerShdw blurRad="50800" dist="38100" dir="2700000" algn="tl" rotWithShape="0">
                    <a:prstClr val="black">
                      <a:alpha val="40000"/>
                    </a:prstClr>
                  </a:outerShdw>
                </a:effectLst>
              </a:rPr>
              <a:t>.</a:t>
            </a:r>
          </a:p>
        </p:txBody>
      </p:sp>
      <p:sp>
        <p:nvSpPr>
          <p:cNvPr id="4" name="Multiply 3"/>
          <p:cNvSpPr/>
          <p:nvPr/>
        </p:nvSpPr>
        <p:spPr bwMode="auto">
          <a:xfrm>
            <a:off x="3810000" y="5703870"/>
            <a:ext cx="685800" cy="762000"/>
          </a:xfrm>
          <a:prstGeom prst="mathMultiply">
            <a:avLst/>
          </a:prstGeom>
          <a:solidFill>
            <a:srgbClr val="FF0000">
              <a:alpha val="51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0000"/>
              </a:solidFill>
              <a:latin typeface="Trebuchet MS" pitchFamily="34" charset="0"/>
            </a:endParaRPr>
          </a:p>
        </p:txBody>
      </p:sp>
      <p:sp>
        <p:nvSpPr>
          <p:cNvPr id="5" name="TextBox 4"/>
          <p:cNvSpPr txBox="1"/>
          <p:nvPr/>
        </p:nvSpPr>
        <p:spPr>
          <a:xfrm>
            <a:off x="3429000" y="5238929"/>
            <a:ext cx="2133600" cy="646331"/>
          </a:xfrm>
          <a:prstGeom prst="rect">
            <a:avLst/>
          </a:prstGeom>
          <a:noFill/>
        </p:spPr>
        <p:txBody>
          <a:bodyPr wrap="square" rtlCol="0">
            <a:spAutoFit/>
          </a:bodyPr>
          <a:lstStyle/>
          <a:p>
            <a:r>
              <a:rPr lang="en-US" sz="3600" b="1" dirty="0">
                <a:solidFill>
                  <a:srgbClr val="FF0000"/>
                </a:solidFill>
                <a:effectLst>
                  <a:outerShdw blurRad="50800" dist="38100" dir="2700000" algn="tl" rotWithShape="0">
                    <a:prstClr val="black">
                      <a:alpha val="40000"/>
                    </a:prstClr>
                  </a:outerShdw>
                </a:effectLst>
                <a:latin typeface="Handwriting - Dakota"/>
                <a:cs typeface="Handwriting - Dakota"/>
              </a:rPr>
              <a:t> bod</a:t>
            </a:r>
          </a:p>
        </p:txBody>
      </p:sp>
    </p:spTree>
    <p:extLst>
      <p:ext uri="{BB962C8B-B14F-4D97-AF65-F5344CB8AC3E}">
        <p14:creationId xmlns:p14="http://schemas.microsoft.com/office/powerpoint/2010/main" val="19021547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10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2127"/>
            <a:ext cx="3505200" cy="6555641"/>
          </a:xfrm>
          <a:prstGeom prst="rect">
            <a:avLst/>
          </a:prstGeom>
          <a:noFill/>
        </p:spPr>
        <p:txBody>
          <a:bodyPr wrap="square" rtlCol="0">
            <a:spAutoFit/>
          </a:bodyPr>
          <a:lstStyle/>
          <a:p>
            <a:r>
              <a:rPr lang="en-US" sz="4800" b="1" dirty="0" err="1">
                <a:solidFill>
                  <a:srgbClr val="0B5395"/>
                </a:solidFill>
                <a:effectLst>
                  <a:outerShdw blurRad="50800" dist="38100" dir="2700000" algn="tl" rotWithShape="0">
                    <a:prstClr val="black">
                      <a:alpha val="40000"/>
                    </a:prstClr>
                  </a:outerShdw>
                </a:effectLst>
              </a:rPr>
              <a:t>Beic</a:t>
            </a:r>
            <a:endParaRPr lang="en-US" sz="4800" b="1" dirty="0">
              <a:solidFill>
                <a:srgbClr val="0B5395"/>
              </a:solidFill>
              <a:effectLst>
                <a:outerShdw blurRad="50800" dist="38100" dir="2700000" algn="tl" rotWithShape="0">
                  <a:prstClr val="black">
                    <a:alpha val="40000"/>
                  </a:prstClr>
                </a:outerShdw>
              </a:effectLst>
            </a:endParaRPr>
          </a:p>
          <a:p>
            <a:r>
              <a:rPr lang="en-US" sz="4800" b="1" dirty="0">
                <a:solidFill>
                  <a:schemeClr val="accent5">
                    <a:lumMod val="50000"/>
                  </a:schemeClr>
                </a:solidFill>
                <a:effectLst>
                  <a:outerShdw blurRad="50800" dist="38100" dir="2700000" algn="tl" rotWithShape="0">
                    <a:prstClr val="black">
                      <a:alpha val="40000"/>
                    </a:prstClr>
                  </a:outerShdw>
                </a:effectLst>
              </a:rPr>
              <a:t>fy </a:t>
            </a:r>
            <a:r>
              <a:rPr lang="en-US" sz="4800" b="1" dirty="0" err="1">
                <a:solidFill>
                  <a:schemeClr val="accent5">
                    <a:lumMod val="50000"/>
                  </a:schemeClr>
                </a:solidFill>
                <a:effectLst>
                  <a:outerShdw blurRad="50800" dist="38100" dir="2700000" algn="tl" rotWithShape="0">
                    <a:prstClr val="black">
                      <a:alpha val="40000"/>
                    </a:prstClr>
                  </a:outerShdw>
                </a:effectLst>
              </a:rPr>
              <a:t>meic</a:t>
            </a:r>
            <a:r>
              <a:rPr lang="en-US" sz="4800" b="1" dirty="0">
                <a:solidFill>
                  <a:schemeClr val="accent5">
                    <a:lumMod val="50000"/>
                  </a:schemeClr>
                </a:solidFill>
                <a:effectLst>
                  <a:outerShdw blurRad="50800" dist="38100" dir="2700000" algn="tl" rotWithShape="0">
                    <a:prstClr val="black">
                      <a:alpha val="40000"/>
                    </a:prstClr>
                  </a:outerShdw>
                </a:effectLst>
              </a:rPr>
              <a:t> i</a:t>
            </a:r>
          </a:p>
          <a:p>
            <a:r>
              <a:rPr lang="en-US" sz="4800" b="1" dirty="0" err="1">
                <a:solidFill>
                  <a:schemeClr val="accent5">
                    <a:lumMod val="50000"/>
                  </a:schemeClr>
                </a:solidFill>
                <a:effectLst>
                  <a:outerShdw blurRad="50800" dist="38100" dir="2700000" algn="tl" rotWithShape="0">
                    <a:prstClr val="black">
                      <a:alpha val="40000"/>
                    </a:prstClr>
                  </a:outerShdw>
                </a:effectLst>
              </a:rPr>
              <a:t>dy</a:t>
            </a:r>
            <a:r>
              <a:rPr lang="en-US" sz="4800" b="1" dirty="0">
                <a:solidFill>
                  <a:schemeClr val="accent5">
                    <a:lumMod val="50000"/>
                  </a:schemeClr>
                </a:solidFill>
                <a:effectLst>
                  <a:outerShdw blurRad="50800" dist="38100" dir="2700000" algn="tl" rotWithShape="0">
                    <a:prstClr val="black">
                      <a:alpha val="40000"/>
                    </a:prstClr>
                  </a:outerShdw>
                </a:effectLst>
              </a:rPr>
              <a:t> </a:t>
            </a:r>
            <a:r>
              <a:rPr lang="en-US" sz="4800" b="1" dirty="0" err="1">
                <a:solidFill>
                  <a:schemeClr val="accent5">
                    <a:lumMod val="50000"/>
                  </a:schemeClr>
                </a:solidFill>
                <a:effectLst>
                  <a:outerShdw blurRad="50800" dist="38100" dir="2700000" algn="tl" rotWithShape="0">
                    <a:prstClr val="black">
                      <a:alpha val="40000"/>
                    </a:prstClr>
                  </a:outerShdw>
                </a:effectLst>
              </a:rPr>
              <a:t>feic</a:t>
            </a:r>
            <a:r>
              <a:rPr lang="en-US" sz="4800" b="1" dirty="0">
                <a:solidFill>
                  <a:schemeClr val="accent5">
                    <a:lumMod val="50000"/>
                  </a:schemeClr>
                </a:solidFill>
                <a:effectLst>
                  <a:outerShdw blurRad="50800" dist="38100" dir="2700000" algn="tl" rotWithShape="0">
                    <a:prstClr val="black">
                      <a:alpha val="40000"/>
                    </a:prstClr>
                  </a:outerShdw>
                </a:effectLst>
              </a:rPr>
              <a:t> di</a:t>
            </a:r>
          </a:p>
          <a:p>
            <a:r>
              <a:rPr lang="en-US" sz="4800" b="1" dirty="0" err="1">
                <a:solidFill>
                  <a:schemeClr val="accent5">
                    <a:lumMod val="50000"/>
                  </a:schemeClr>
                </a:solidFill>
                <a:effectLst>
                  <a:outerShdw blurRad="50800" dist="38100" dir="2700000" algn="tl" rotWithShape="0">
                    <a:prstClr val="black">
                      <a:alpha val="40000"/>
                    </a:prstClr>
                  </a:outerShdw>
                </a:effectLst>
              </a:rPr>
              <a:t>ei</a:t>
            </a:r>
            <a:r>
              <a:rPr lang="en-US" sz="4800" b="1" dirty="0">
                <a:solidFill>
                  <a:schemeClr val="accent5">
                    <a:lumMod val="50000"/>
                  </a:schemeClr>
                </a:solidFill>
                <a:effectLst>
                  <a:outerShdw blurRad="50800" dist="38100" dir="2700000" algn="tl" rotWithShape="0">
                    <a:prstClr val="black">
                      <a:alpha val="40000"/>
                    </a:prstClr>
                  </a:outerShdw>
                </a:effectLst>
              </a:rPr>
              <a:t> </a:t>
            </a:r>
            <a:r>
              <a:rPr lang="en-US" sz="4800" b="1" dirty="0" err="1">
                <a:solidFill>
                  <a:schemeClr val="accent5">
                    <a:lumMod val="50000"/>
                  </a:schemeClr>
                </a:solidFill>
                <a:effectLst>
                  <a:outerShdw blurRad="50800" dist="38100" dir="2700000" algn="tl" rotWithShape="0">
                    <a:prstClr val="black">
                      <a:alpha val="40000"/>
                    </a:prstClr>
                  </a:outerShdw>
                </a:effectLst>
              </a:rPr>
              <a:t>feic</a:t>
            </a:r>
            <a:r>
              <a:rPr lang="en-US" sz="4800" b="1" dirty="0">
                <a:solidFill>
                  <a:schemeClr val="accent5">
                    <a:lumMod val="50000"/>
                  </a:schemeClr>
                </a:solidFill>
                <a:effectLst>
                  <a:outerShdw blurRad="50800" dist="38100" dir="2700000" algn="tl" rotWithShape="0">
                    <a:prstClr val="black">
                      <a:alpha val="40000"/>
                    </a:prstClr>
                  </a:outerShdw>
                </a:effectLst>
              </a:rPr>
              <a:t> e</a:t>
            </a:r>
          </a:p>
          <a:p>
            <a:r>
              <a:rPr lang="en-US" sz="4800" b="1" dirty="0" err="1">
                <a:solidFill>
                  <a:schemeClr val="accent5">
                    <a:lumMod val="50000"/>
                  </a:schemeClr>
                </a:solidFill>
                <a:effectLst>
                  <a:outerShdw blurRad="50800" dist="38100" dir="2700000" algn="tl" rotWithShape="0">
                    <a:prstClr val="black">
                      <a:alpha val="40000"/>
                    </a:prstClr>
                  </a:outerShdw>
                </a:effectLst>
              </a:rPr>
              <a:t>ei</a:t>
            </a:r>
            <a:r>
              <a:rPr lang="en-US" sz="4800" b="1" dirty="0">
                <a:solidFill>
                  <a:schemeClr val="accent5">
                    <a:lumMod val="50000"/>
                  </a:schemeClr>
                </a:solidFill>
                <a:effectLst>
                  <a:outerShdw blurRad="50800" dist="38100" dir="2700000" algn="tl" rotWithShape="0">
                    <a:prstClr val="black">
                      <a:alpha val="40000"/>
                    </a:prstClr>
                  </a:outerShdw>
                </a:effectLst>
              </a:rPr>
              <a:t> </a:t>
            </a:r>
            <a:r>
              <a:rPr lang="en-US" sz="4800" b="1" dirty="0" err="1">
                <a:solidFill>
                  <a:schemeClr val="accent5">
                    <a:lumMod val="50000"/>
                  </a:schemeClr>
                </a:solidFill>
                <a:effectLst>
                  <a:outerShdw blurRad="50800" dist="38100" dir="2700000" algn="tl" rotWithShape="0">
                    <a:prstClr val="black">
                      <a:alpha val="40000"/>
                    </a:prstClr>
                  </a:outerShdw>
                </a:effectLst>
              </a:rPr>
              <a:t>beic</a:t>
            </a:r>
            <a:r>
              <a:rPr lang="en-US" sz="4800" b="1" dirty="0">
                <a:solidFill>
                  <a:schemeClr val="accent5">
                    <a:lumMod val="50000"/>
                  </a:schemeClr>
                </a:solidFill>
                <a:effectLst>
                  <a:outerShdw blurRad="50800" dist="38100" dir="2700000" algn="tl" rotWithShape="0">
                    <a:prstClr val="black">
                      <a:alpha val="40000"/>
                    </a:prstClr>
                  </a:outerShdw>
                </a:effectLst>
              </a:rPr>
              <a:t> hi</a:t>
            </a:r>
          </a:p>
          <a:p>
            <a:r>
              <a:rPr lang="en-US" sz="4800" b="1" dirty="0" err="1">
                <a:solidFill>
                  <a:schemeClr val="accent5">
                    <a:lumMod val="50000"/>
                  </a:schemeClr>
                </a:solidFill>
                <a:effectLst>
                  <a:outerShdw blurRad="50800" dist="38100" dir="2700000" algn="tl" rotWithShape="0">
                    <a:prstClr val="black">
                      <a:alpha val="40000"/>
                    </a:prstClr>
                  </a:outerShdw>
                </a:effectLst>
              </a:rPr>
              <a:t>ein</a:t>
            </a:r>
            <a:r>
              <a:rPr lang="en-US" sz="4800" b="1" dirty="0">
                <a:solidFill>
                  <a:schemeClr val="accent5">
                    <a:lumMod val="50000"/>
                  </a:schemeClr>
                </a:solidFill>
                <a:effectLst>
                  <a:outerShdw blurRad="50800" dist="38100" dir="2700000" algn="tl" rotWithShape="0">
                    <a:prstClr val="black">
                      <a:alpha val="40000"/>
                    </a:prstClr>
                  </a:outerShdw>
                </a:effectLst>
              </a:rPr>
              <a:t> </a:t>
            </a:r>
            <a:r>
              <a:rPr lang="en-US" sz="4800" b="1" dirty="0" err="1">
                <a:solidFill>
                  <a:schemeClr val="accent5">
                    <a:lumMod val="50000"/>
                  </a:schemeClr>
                </a:solidFill>
                <a:effectLst>
                  <a:outerShdw blurRad="50800" dist="38100" dir="2700000" algn="tl" rotWithShape="0">
                    <a:prstClr val="black">
                      <a:alpha val="40000"/>
                    </a:prstClr>
                  </a:outerShdw>
                </a:effectLst>
              </a:rPr>
              <a:t>beic</a:t>
            </a:r>
            <a:r>
              <a:rPr lang="en-US" sz="4800" b="1" dirty="0">
                <a:solidFill>
                  <a:schemeClr val="accent5">
                    <a:lumMod val="50000"/>
                  </a:schemeClr>
                </a:solidFill>
                <a:effectLst>
                  <a:outerShdw blurRad="50800" dist="38100" dir="2700000" algn="tl" rotWithShape="0">
                    <a:prstClr val="black">
                      <a:alpha val="40000"/>
                    </a:prstClr>
                  </a:outerShdw>
                </a:effectLst>
              </a:rPr>
              <a:t> ni</a:t>
            </a:r>
          </a:p>
          <a:p>
            <a:r>
              <a:rPr lang="en-US" sz="4800" b="1" dirty="0" err="1">
                <a:solidFill>
                  <a:schemeClr val="accent5">
                    <a:lumMod val="50000"/>
                  </a:schemeClr>
                </a:solidFill>
                <a:effectLst>
                  <a:outerShdw blurRad="50800" dist="38100" dir="2700000" algn="tl" rotWithShape="0">
                    <a:prstClr val="black">
                      <a:alpha val="40000"/>
                    </a:prstClr>
                  </a:outerShdw>
                </a:effectLst>
              </a:rPr>
              <a:t>eich</a:t>
            </a:r>
            <a:r>
              <a:rPr lang="en-US" sz="4800" b="1" dirty="0">
                <a:solidFill>
                  <a:schemeClr val="accent5">
                    <a:lumMod val="50000"/>
                  </a:schemeClr>
                </a:solidFill>
                <a:effectLst>
                  <a:outerShdw blurRad="50800" dist="38100" dir="2700000" algn="tl" rotWithShape="0">
                    <a:prstClr val="black">
                      <a:alpha val="40000"/>
                    </a:prstClr>
                  </a:outerShdw>
                </a:effectLst>
              </a:rPr>
              <a:t> </a:t>
            </a:r>
            <a:r>
              <a:rPr lang="en-US" sz="4800" b="1" dirty="0" err="1">
                <a:solidFill>
                  <a:schemeClr val="accent5">
                    <a:lumMod val="50000"/>
                  </a:schemeClr>
                </a:solidFill>
                <a:effectLst>
                  <a:outerShdw blurRad="50800" dist="38100" dir="2700000" algn="tl" rotWithShape="0">
                    <a:prstClr val="black">
                      <a:alpha val="40000"/>
                    </a:prstClr>
                  </a:outerShdw>
                </a:effectLst>
              </a:rPr>
              <a:t>beic</a:t>
            </a:r>
            <a:r>
              <a:rPr lang="en-US" sz="4800" b="1" dirty="0">
                <a:solidFill>
                  <a:schemeClr val="accent5">
                    <a:lumMod val="50000"/>
                  </a:schemeClr>
                </a:solidFill>
                <a:effectLst>
                  <a:outerShdw blurRad="50800" dist="38100" dir="2700000" algn="tl" rotWithShape="0">
                    <a:prstClr val="black">
                      <a:alpha val="40000"/>
                    </a:prstClr>
                  </a:outerShdw>
                </a:effectLst>
              </a:rPr>
              <a:t> chi</a:t>
            </a:r>
          </a:p>
          <a:p>
            <a:r>
              <a:rPr lang="en-US" sz="4800" b="1" dirty="0" err="1">
                <a:solidFill>
                  <a:schemeClr val="accent5">
                    <a:lumMod val="50000"/>
                  </a:schemeClr>
                </a:solidFill>
                <a:effectLst>
                  <a:outerShdw blurRad="50800" dist="38100" dir="2700000" algn="tl" rotWithShape="0">
                    <a:prstClr val="black">
                      <a:alpha val="40000"/>
                    </a:prstClr>
                  </a:outerShdw>
                </a:effectLst>
              </a:rPr>
              <a:t>eu</a:t>
            </a:r>
            <a:r>
              <a:rPr lang="en-US" sz="4800" b="1" dirty="0">
                <a:solidFill>
                  <a:schemeClr val="accent5">
                    <a:lumMod val="50000"/>
                  </a:schemeClr>
                </a:solidFill>
                <a:effectLst>
                  <a:outerShdw blurRad="50800" dist="38100" dir="2700000" algn="tl" rotWithShape="0">
                    <a:prstClr val="black">
                      <a:alpha val="40000"/>
                    </a:prstClr>
                  </a:outerShdw>
                </a:effectLst>
              </a:rPr>
              <a:t> </a:t>
            </a:r>
            <a:r>
              <a:rPr lang="en-US" sz="4800" b="1" dirty="0" err="1">
                <a:solidFill>
                  <a:schemeClr val="accent5">
                    <a:lumMod val="50000"/>
                  </a:schemeClr>
                </a:solidFill>
                <a:effectLst>
                  <a:outerShdw blurRad="50800" dist="38100" dir="2700000" algn="tl" rotWithShape="0">
                    <a:prstClr val="black">
                      <a:alpha val="40000"/>
                    </a:prstClr>
                  </a:outerShdw>
                </a:effectLst>
              </a:rPr>
              <a:t>beic</a:t>
            </a:r>
            <a:r>
              <a:rPr lang="en-US" sz="4800" b="1" dirty="0">
                <a:solidFill>
                  <a:schemeClr val="accent5">
                    <a:lumMod val="50000"/>
                  </a:schemeClr>
                </a:solidFill>
                <a:effectLst>
                  <a:outerShdw blurRad="50800" dist="38100" dir="2700000" algn="tl" rotWithShape="0">
                    <a:prstClr val="black">
                      <a:alpha val="40000"/>
                    </a:prstClr>
                  </a:outerShdw>
                </a:effectLst>
              </a:rPr>
              <a:t> </a:t>
            </a:r>
            <a:r>
              <a:rPr lang="en-US" sz="4800" b="1" dirty="0" err="1">
                <a:solidFill>
                  <a:schemeClr val="accent5">
                    <a:lumMod val="50000"/>
                  </a:schemeClr>
                </a:solidFill>
                <a:effectLst>
                  <a:outerShdw blurRad="50800" dist="38100" dir="2700000" algn="tl" rotWithShape="0">
                    <a:prstClr val="black">
                      <a:alpha val="40000"/>
                    </a:prstClr>
                  </a:outerShdw>
                </a:effectLst>
              </a:rPr>
              <a:t>nhw</a:t>
            </a:r>
            <a:endParaRPr lang="en-US" sz="4800" b="1" dirty="0">
              <a:solidFill>
                <a:schemeClr val="accent5">
                  <a:lumMod val="50000"/>
                </a:schemeClr>
              </a:solidFill>
              <a:effectLst>
                <a:outerShdw blurRad="50800" dist="38100" dir="2700000" algn="tl" rotWithShape="0">
                  <a:prstClr val="black">
                    <a:alpha val="40000"/>
                  </a:prstClr>
                </a:outerShdw>
              </a:effectLst>
            </a:endParaRPr>
          </a:p>
          <a:p>
            <a:endParaRPr lang="en-US" sz="3600" b="1" dirty="0">
              <a:solidFill>
                <a:srgbClr val="0B5395"/>
              </a:solidFill>
              <a:effectLst>
                <a:outerShdw blurRad="50800" dist="38100" dir="2700000" algn="tl" rotWithShape="0">
                  <a:prstClr val="black">
                    <a:alpha val="40000"/>
                  </a:prstClr>
                </a:outerShdw>
              </a:effectLst>
            </a:endParaRPr>
          </a:p>
        </p:txBody>
      </p:sp>
      <p:pic>
        <p:nvPicPr>
          <p:cNvPr id="3" name="Picture 2" descr="bicy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5873" flipH="1">
            <a:off x="4509659" y="1502510"/>
            <a:ext cx="4224950" cy="2667000"/>
          </a:xfrm>
          <a:prstGeom prst="rect">
            <a:avLst/>
          </a:prstGeom>
        </p:spPr>
      </p:pic>
    </p:spTree>
    <p:extLst>
      <p:ext uri="{BB962C8B-B14F-4D97-AF65-F5344CB8AC3E}">
        <p14:creationId xmlns:p14="http://schemas.microsoft.com/office/powerpoint/2010/main" val="36530479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fade">
                                      <p:cBhvr>
                                        <p:cTn id="55" dur="1000"/>
                                        <p:tgtEl>
                                          <p:spTgt spid="2">
                                            <p:txEl>
                                              <p:pRg st="7" end="7"/>
                                            </p:txEl>
                                          </p:spTgt>
                                        </p:tgtEl>
                                      </p:cBhvr>
                                    </p:animEffect>
                                    <p:anim calcmode="lin" valueType="num">
                                      <p:cBhvr>
                                        <p:cTn id="5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590800"/>
            <a:ext cx="8443637" cy="5401479"/>
          </a:xfrm>
          <a:prstGeom prst="rect">
            <a:avLst/>
          </a:prstGeom>
          <a:noFill/>
        </p:spPr>
        <p:txBody>
          <a:bodyPr wrap="none" rtlCol="0">
            <a:spAutoFit/>
          </a:bodyPr>
          <a:lstStyle/>
          <a:p>
            <a:pPr>
              <a:lnSpc>
                <a:spcPct val="150000"/>
              </a:lnSpc>
            </a:pPr>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bod Tom Jones yn </a:t>
            </a:r>
            <a:r>
              <a:rPr lang="en-US" sz="4000" b="1" dirty="0" err="1">
                <a:solidFill>
                  <a:srgbClr val="0B5395"/>
                </a:solidFill>
                <a:effectLst>
                  <a:outerShdw blurRad="50800" dist="38100" dir="2700000" algn="tl" rotWithShape="0">
                    <a:prstClr val="black">
                      <a:alpha val="40000"/>
                    </a:prstClr>
                  </a:outerShdw>
                </a:effectLst>
              </a:rPr>
              <a:t>grêt</a:t>
            </a:r>
            <a:r>
              <a:rPr lang="en-US" sz="4000" b="1" dirty="0">
                <a:solidFill>
                  <a:srgbClr val="0B5395"/>
                </a:solidFill>
                <a:effectLst>
                  <a:outerShdw blurRad="50800" dist="38100" dir="2700000" algn="tl" rotWithShape="0">
                    <a:prstClr val="black">
                      <a:alpha val="40000"/>
                    </a:prstClr>
                  </a:outerShdw>
                </a:effectLst>
              </a:rPr>
              <a:t>.</a:t>
            </a:r>
          </a:p>
          <a:p>
            <a:pPr>
              <a:lnSpc>
                <a:spcPct val="150000"/>
              </a:lnSpc>
            </a:pPr>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bod </a:t>
            </a:r>
            <a:r>
              <a:rPr lang="en-US" sz="4000" b="1" dirty="0" err="1">
                <a:solidFill>
                  <a:srgbClr val="0B5395"/>
                </a:solidFill>
                <a:effectLst>
                  <a:outerShdw blurRad="50800" dist="38100" dir="2700000" algn="tl" rotWithShape="0">
                    <a:prstClr val="black">
                      <a:alpha val="40000"/>
                    </a:prstClr>
                  </a:outerShdw>
                </a:effectLst>
              </a:rPr>
              <a:t>e’n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grêt</a:t>
            </a:r>
            <a:r>
              <a:rPr lang="en-US" sz="4000" b="1" dirty="0">
                <a:solidFill>
                  <a:srgbClr val="0B5395"/>
                </a:solidFill>
                <a:effectLst>
                  <a:outerShdw blurRad="50800" dist="38100" dir="2700000" algn="tl" rotWithShape="0">
                    <a:prstClr val="black">
                      <a:alpha val="40000"/>
                    </a:prstClr>
                  </a:outerShdw>
                </a:effectLst>
              </a:rPr>
              <a:t>.</a:t>
            </a:r>
          </a:p>
          <a:p>
            <a:pPr>
              <a:lnSpc>
                <a:spcPct val="150000"/>
              </a:lnSpc>
            </a:pPr>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meddwl</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ei</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fod</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e’n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g</a:t>
            </a:r>
            <a:r>
              <a:rPr lang="en-US" sz="3600" b="1" dirty="0" err="1">
                <a:solidFill>
                  <a:srgbClr val="0B5395"/>
                </a:solidFill>
                <a:effectLst>
                  <a:outerShdw blurRad="50800" dist="38100" dir="2700000" algn="tl" rotWithShape="0">
                    <a:prstClr val="black">
                      <a:alpha val="40000"/>
                    </a:prstClr>
                  </a:outerShdw>
                </a:effectLst>
              </a:rPr>
              <a:t>rêt</a:t>
            </a:r>
            <a:r>
              <a:rPr lang="en-US" sz="3600" b="1" dirty="0">
                <a:solidFill>
                  <a:srgbClr val="0B5395"/>
                </a:solidFill>
                <a:effectLst>
                  <a:outerShdw blurRad="50800" dist="38100" dir="2700000" algn="tl" rotWithShape="0">
                    <a:prstClr val="black">
                      <a:alpha val="40000"/>
                    </a:prstClr>
                  </a:outerShdw>
                </a:effectLst>
              </a:rPr>
              <a:t>.</a:t>
            </a:r>
          </a:p>
          <a:p>
            <a:pPr>
              <a:lnSpc>
                <a:spcPct val="150000"/>
              </a:lnSpc>
            </a:pPr>
            <a:r>
              <a:rPr lang="en-US" sz="3600" b="1" dirty="0" err="1">
                <a:solidFill>
                  <a:srgbClr val="0B5395"/>
                </a:solidFill>
                <a:effectLst>
                  <a:outerShdw blurRad="50800" dist="38100" dir="2700000" algn="tl" rotWithShape="0">
                    <a:prstClr val="black">
                      <a:alpha val="40000"/>
                    </a:prstClr>
                  </a:outerShdw>
                </a:effectLst>
              </a:rPr>
              <a:t>Dw</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i’n</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meddwl</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ei</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fod</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e’n</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g</a:t>
            </a:r>
            <a:r>
              <a:rPr lang="en-US" sz="3200" b="1" dirty="0" err="1">
                <a:solidFill>
                  <a:srgbClr val="0B5395"/>
                </a:solidFill>
                <a:effectLst>
                  <a:outerShdw blurRad="50800" dist="38100" dir="2700000" algn="tl" rotWithShape="0">
                    <a:prstClr val="black">
                      <a:alpha val="40000"/>
                    </a:prstClr>
                  </a:outerShdw>
                </a:effectLst>
              </a:rPr>
              <a:t>rêt</a:t>
            </a:r>
            <a:r>
              <a:rPr lang="en-US" sz="3200" b="1" dirty="0">
                <a:solidFill>
                  <a:srgbClr val="0B5395"/>
                </a:solidFill>
                <a:effectLst>
                  <a:outerShdw blurRad="50800" dist="38100" dir="2700000" algn="tl" rotWithShape="0">
                    <a:prstClr val="black">
                      <a:alpha val="40000"/>
                    </a:prstClr>
                  </a:outerShdw>
                </a:effectLst>
              </a:rPr>
              <a:t>.</a:t>
            </a:r>
          </a:p>
          <a:p>
            <a:pPr>
              <a:lnSpc>
                <a:spcPct val="150000"/>
              </a:lnSpc>
            </a:pPr>
            <a:endParaRPr lang="en-US" sz="3600" b="1" dirty="0">
              <a:solidFill>
                <a:srgbClr val="0B5395"/>
              </a:solidFill>
              <a:effectLst>
                <a:outerShdw blurRad="50800" dist="38100" dir="2700000" algn="tl" rotWithShape="0">
                  <a:prstClr val="black">
                    <a:alpha val="40000"/>
                  </a:prstClr>
                </a:outerShdw>
              </a:effectLst>
            </a:endParaRPr>
          </a:p>
          <a:p>
            <a:pPr>
              <a:lnSpc>
                <a:spcPct val="150000"/>
              </a:lnSpc>
            </a:pPr>
            <a:endParaRPr lang="en-US" sz="3600" b="1" dirty="0">
              <a:solidFill>
                <a:srgbClr val="0B5395"/>
              </a:solidFill>
              <a:effectLst>
                <a:outerShdw blurRad="50800" dist="38100" dir="2700000" algn="tl" rotWithShape="0">
                  <a:prstClr val="black">
                    <a:alpha val="40000"/>
                  </a:prstClr>
                </a:outerShdw>
              </a:effectLst>
            </a:endParaRPr>
          </a:p>
        </p:txBody>
      </p:sp>
      <p:cxnSp>
        <p:nvCxnSpPr>
          <p:cNvPr id="4" name="Straight Connector 3"/>
          <p:cNvCxnSpPr/>
          <p:nvPr/>
        </p:nvCxnSpPr>
        <p:spPr>
          <a:xfrm>
            <a:off x="4800600" y="3276600"/>
            <a:ext cx="2133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486400" y="2286000"/>
            <a:ext cx="479618" cy="769441"/>
          </a:xfrm>
          <a:prstGeom prst="rect">
            <a:avLst/>
          </a:prstGeom>
          <a:noFill/>
        </p:spPr>
        <p:txBody>
          <a:bodyPr wrap="none" rtlCol="0">
            <a:spAutoFit/>
          </a:bodyPr>
          <a:lstStyle/>
          <a:p>
            <a:r>
              <a:rPr lang="en-US" sz="4400" b="1" dirty="0">
                <a:solidFill>
                  <a:srgbClr val="FF0000"/>
                </a:solidFill>
                <a:effectLst>
                  <a:outerShdw blurRad="50800" dist="38100" dir="2700000" algn="tl" rotWithShape="0">
                    <a:prstClr val="black">
                      <a:alpha val="40000"/>
                    </a:prstClr>
                  </a:outerShdw>
                </a:effectLst>
                <a:latin typeface="Handwriting - Dakota"/>
                <a:cs typeface="Handwriting - Dakota"/>
              </a:rPr>
              <a:t>e</a:t>
            </a:r>
          </a:p>
        </p:txBody>
      </p:sp>
      <p:cxnSp>
        <p:nvCxnSpPr>
          <p:cNvPr id="15" name="Straight Connector 14"/>
          <p:cNvCxnSpPr/>
          <p:nvPr/>
        </p:nvCxnSpPr>
        <p:spPr>
          <a:xfrm>
            <a:off x="3810000" y="4191000"/>
            <a:ext cx="838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429000" y="3352800"/>
            <a:ext cx="1697901" cy="707886"/>
          </a:xfrm>
          <a:prstGeom prst="rect">
            <a:avLst/>
          </a:prstGeom>
          <a:noFill/>
        </p:spPr>
        <p:txBody>
          <a:bodyPr wrap="none" rtlCol="0">
            <a:spAutoFit/>
          </a:bodyPr>
          <a:lstStyle/>
          <a:p>
            <a:r>
              <a:rPr lang="en-US" sz="4000" b="1" dirty="0" err="1">
                <a:solidFill>
                  <a:srgbClr val="FF0000"/>
                </a:solidFill>
                <a:effectLst>
                  <a:outerShdw blurRad="50800" dist="38100" dir="2700000" algn="tl" rotWithShape="0">
                    <a:prstClr val="black">
                      <a:alpha val="40000"/>
                    </a:prstClr>
                  </a:outerShdw>
                </a:effectLst>
                <a:latin typeface="Handwriting - Dakota"/>
                <a:cs typeface="Handwriting - Dakota"/>
              </a:rPr>
              <a:t>ei</a:t>
            </a:r>
            <a:r>
              <a:rPr lang="en-US" sz="4000" b="1" dirty="0">
                <a:solidFill>
                  <a:srgbClr val="FF0000"/>
                </a:solidFill>
                <a:effectLst>
                  <a:outerShdw blurRad="50800" dist="38100" dir="2700000" algn="tl" rotWithShape="0">
                    <a:prstClr val="black">
                      <a:alpha val="40000"/>
                    </a:prstClr>
                  </a:outerShdw>
                </a:effectLst>
                <a:latin typeface="Handwriting - Dakota"/>
                <a:cs typeface="Handwriting - Dakota"/>
              </a:rPr>
              <a:t> </a:t>
            </a:r>
            <a:r>
              <a:rPr lang="en-US" sz="4000" b="1" dirty="0" err="1">
                <a:solidFill>
                  <a:srgbClr val="FF0000"/>
                </a:solidFill>
                <a:effectLst>
                  <a:outerShdw blurRad="50800" dist="38100" dir="2700000" algn="tl" rotWithShape="0">
                    <a:prstClr val="black">
                      <a:alpha val="40000"/>
                    </a:prstClr>
                  </a:outerShdw>
                </a:effectLst>
                <a:latin typeface="Handwriting - Dakota"/>
                <a:cs typeface="Handwriting - Dakota"/>
              </a:rPr>
              <a:t>fod</a:t>
            </a:r>
            <a:endParaRPr lang="en-US" sz="4000" b="1" dirty="0">
              <a:solidFill>
                <a:srgbClr val="FF0000"/>
              </a:solidFill>
              <a:effectLst>
                <a:outerShdw blurRad="50800" dist="38100" dir="2700000" algn="tl" rotWithShape="0">
                  <a:prstClr val="black">
                    <a:alpha val="40000"/>
                  </a:prstClr>
                </a:outerShdw>
              </a:effectLst>
              <a:latin typeface="Handwriting - Dakota"/>
              <a:cs typeface="Handwriting - Dakota"/>
            </a:endParaRPr>
          </a:p>
        </p:txBody>
      </p:sp>
      <p:pic>
        <p:nvPicPr>
          <p:cNvPr id="17" name="Picture 16" descr="Tom Jo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76200"/>
            <a:ext cx="2032000" cy="2476500"/>
          </a:xfrm>
          <a:prstGeom prst="rect">
            <a:avLst/>
          </a:prstGeom>
        </p:spPr>
      </p:pic>
    </p:spTree>
    <p:extLst>
      <p:ext uri="{BB962C8B-B14F-4D97-AF65-F5344CB8AC3E}">
        <p14:creationId xmlns:p14="http://schemas.microsoft.com/office/powerpoint/2010/main" val="15309386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1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1499"/>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149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1499"/>
                                          </p:stCondLst>
                                        </p:cTn>
                                        <p:tgtEl>
                                          <p:spTgt spid="1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fade">
                                      <p:cBhvr>
                                        <p:cTn id="39" dur="1000"/>
                                        <p:tgtEl>
                                          <p:spTgt spid="2">
                                            <p:txEl>
                                              <p:pRg st="2" end="2"/>
                                            </p:txEl>
                                          </p:spTgt>
                                        </p:tgtEl>
                                      </p:cBhvr>
                                    </p:animEffect>
                                    <p:anim calcmode="lin" valueType="num">
                                      <p:cBhvr>
                                        <p:cTn id="4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fade">
                                      <p:cBhvr>
                                        <p:cTn id="47" dur="1000"/>
                                        <p:tgtEl>
                                          <p:spTgt spid="2">
                                            <p:txEl>
                                              <p:pRg st="3" end="3"/>
                                            </p:txEl>
                                          </p:spTgt>
                                        </p:tgtEl>
                                      </p:cBhvr>
                                    </p:animEffect>
                                    <p:anim calcmode="lin" valueType="num">
                                      <p:cBhvr>
                                        <p:cTn id="4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3" y="76200"/>
            <a:ext cx="2133600" cy="21336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14598" y="-76200"/>
            <a:ext cx="4800601" cy="1828800"/>
          </a:xfrm>
          <a:prstGeom prst="rect">
            <a:avLst/>
          </a:prstGeom>
        </p:spPr>
      </p:pic>
      <p:sp>
        <p:nvSpPr>
          <p:cNvPr id="8" name="TextBox 7"/>
          <p:cNvSpPr txBox="1"/>
          <p:nvPr/>
        </p:nvSpPr>
        <p:spPr>
          <a:xfrm>
            <a:off x="3124200" y="304800"/>
            <a:ext cx="3657600" cy="646331"/>
          </a:xfrm>
          <a:prstGeom prst="rect">
            <a:avLst/>
          </a:prstGeom>
          <a:noFill/>
        </p:spPr>
        <p:txBody>
          <a:bodyPr wrap="square" rtlCol="0">
            <a:spAutoFit/>
          </a:bodyPr>
          <a:lstStyle/>
          <a:p>
            <a:r>
              <a:rPr lang="en-US" sz="3600" b="1" dirty="0" err="1">
                <a:solidFill>
                  <a:srgbClr val="0B5395"/>
                </a:solidFill>
                <a:effectLst>
                  <a:outerShdw blurRad="50800" dist="38100" dir="2700000" algn="tl" rotWithShape="0">
                    <a:prstClr val="black">
                      <a:alpha val="40000"/>
                    </a:prstClr>
                  </a:outerShdw>
                </a:effectLst>
              </a:rPr>
              <a:t>Dw</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i’n</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gweithio</a:t>
            </a:r>
            <a:endParaRPr lang="en-US" sz="3600" b="1" dirty="0">
              <a:solidFill>
                <a:srgbClr val="0B5395"/>
              </a:solidFill>
              <a:effectLst>
                <a:outerShdw blurRad="50800" dist="38100" dir="2700000" algn="tl" rotWithShape="0">
                  <a:prstClr val="black">
                    <a:alpha val="40000"/>
                  </a:prstClr>
                </a:outerShdw>
              </a:effectLst>
            </a:endParaRPr>
          </a:p>
        </p:txBody>
      </p:sp>
      <p:sp>
        <p:nvSpPr>
          <p:cNvPr id="2" name="TextBox 1"/>
          <p:cNvSpPr txBox="1"/>
          <p:nvPr/>
        </p:nvSpPr>
        <p:spPr>
          <a:xfrm>
            <a:off x="0" y="2209800"/>
            <a:ext cx="7722787" cy="707886"/>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gwybod</a:t>
            </a:r>
            <a:r>
              <a:rPr lang="en-US" sz="4000" b="1" dirty="0">
                <a:solidFill>
                  <a:srgbClr val="0B5395"/>
                </a:solidFill>
                <a:effectLst>
                  <a:outerShdw blurRad="50800" dist="38100" dir="2700000" algn="tl" rotWithShape="0">
                    <a:prstClr val="black">
                      <a:alpha val="40000"/>
                    </a:prstClr>
                  </a:outerShdw>
                </a:effectLst>
              </a:rPr>
              <a:t> fy mod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gweithio</a:t>
            </a:r>
            <a:r>
              <a:rPr lang="en-US" sz="4000" b="1" dirty="0">
                <a:solidFill>
                  <a:srgbClr val="0B5395"/>
                </a:solidFill>
                <a:effectLst>
                  <a:outerShdw blurRad="50800" dist="38100" dir="2700000" algn="tl" rotWithShape="0">
                    <a:prstClr val="black">
                      <a:alpha val="40000"/>
                    </a:prstClr>
                  </a:outerShdw>
                </a:effectLst>
              </a:rPr>
              <a:t>.</a:t>
            </a:r>
          </a:p>
        </p:txBody>
      </p:sp>
      <p:pic>
        <p:nvPicPr>
          <p:cNvPr id="9" name="Picture 8"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14600" y="3124200"/>
            <a:ext cx="4800601" cy="1828800"/>
          </a:xfrm>
          <a:prstGeom prst="rect">
            <a:avLst/>
          </a:prstGeom>
        </p:spPr>
      </p:pic>
      <p:pic>
        <p:nvPicPr>
          <p:cNvPr id="10" name="Picture 9" descr="face-smi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24200"/>
            <a:ext cx="2133600" cy="2133600"/>
          </a:xfrm>
          <a:prstGeom prst="rect">
            <a:avLst/>
          </a:prstGeom>
        </p:spPr>
      </p:pic>
      <p:sp>
        <p:nvSpPr>
          <p:cNvPr id="3" name="TextBox 2"/>
          <p:cNvSpPr txBox="1"/>
          <p:nvPr/>
        </p:nvSpPr>
        <p:spPr>
          <a:xfrm>
            <a:off x="3352800" y="3429000"/>
            <a:ext cx="3048000" cy="646331"/>
          </a:xfrm>
          <a:prstGeom prst="rect">
            <a:avLst/>
          </a:prstGeom>
          <a:noFill/>
        </p:spPr>
        <p:txBody>
          <a:bodyPr wrap="square" rtlCol="0">
            <a:spAutoFit/>
          </a:bodyPr>
          <a:lstStyle/>
          <a:p>
            <a:r>
              <a:rPr lang="en-US" sz="3600" b="1" dirty="0" err="1">
                <a:solidFill>
                  <a:schemeClr val="accent1">
                    <a:lumMod val="75000"/>
                  </a:schemeClr>
                </a:solidFill>
                <a:effectLst>
                  <a:outerShdw blurRad="50800" dist="38100" dir="2700000" algn="tl" rotWithShape="0">
                    <a:prstClr val="black">
                      <a:alpha val="40000"/>
                    </a:prstClr>
                  </a:outerShdw>
                </a:effectLst>
              </a:rPr>
              <a:t>Rwyt</a:t>
            </a:r>
            <a:r>
              <a:rPr lang="en-US" sz="3600" b="1" dirty="0">
                <a:solidFill>
                  <a:schemeClr val="accent1">
                    <a:lumMod val="75000"/>
                  </a:schemeClr>
                </a:solidFill>
                <a:effectLst>
                  <a:outerShdw blurRad="50800" dist="38100" dir="2700000" algn="tl" rotWithShape="0">
                    <a:prstClr val="black">
                      <a:alpha val="40000"/>
                    </a:prstClr>
                  </a:outerShdw>
                </a:effectLst>
              </a:rPr>
              <a:t> </a:t>
            </a:r>
            <a:r>
              <a:rPr lang="en-US" sz="3600" b="1" dirty="0" err="1">
                <a:solidFill>
                  <a:schemeClr val="accent1">
                    <a:lumMod val="75000"/>
                  </a:schemeClr>
                </a:solidFill>
                <a:effectLst>
                  <a:outerShdw blurRad="50800" dist="38100" dir="2700000" algn="tl" rotWithShape="0">
                    <a:prstClr val="black">
                      <a:alpha val="40000"/>
                    </a:prstClr>
                  </a:outerShdw>
                </a:effectLst>
              </a:rPr>
              <a:t>ti’n</a:t>
            </a:r>
            <a:r>
              <a:rPr lang="en-US" sz="3600" b="1" dirty="0">
                <a:solidFill>
                  <a:schemeClr val="accent1">
                    <a:lumMod val="75000"/>
                  </a:schemeClr>
                </a:solidFill>
                <a:effectLst>
                  <a:outerShdw blurRad="50800" dist="38100" dir="2700000" algn="tl" rotWithShape="0">
                    <a:prstClr val="black">
                      <a:alpha val="40000"/>
                    </a:prstClr>
                  </a:outerShdw>
                </a:effectLst>
              </a:rPr>
              <a:t> </a:t>
            </a:r>
            <a:r>
              <a:rPr lang="en-US" sz="3600" b="1" dirty="0" err="1">
                <a:solidFill>
                  <a:schemeClr val="accent1">
                    <a:lumMod val="75000"/>
                  </a:schemeClr>
                </a:solidFill>
                <a:effectLst>
                  <a:outerShdw blurRad="50800" dist="38100" dir="2700000" algn="tl" rotWithShape="0">
                    <a:prstClr val="black">
                      <a:alpha val="40000"/>
                    </a:prstClr>
                  </a:outerShdw>
                </a:effectLst>
              </a:rPr>
              <a:t>deall</a:t>
            </a:r>
            <a:endParaRPr lang="en-US" sz="3600" b="1" dirty="0">
              <a:solidFill>
                <a:schemeClr val="accent1">
                  <a:lumMod val="75000"/>
                </a:schemeClr>
              </a:solidFill>
              <a:effectLst>
                <a:outerShdw blurRad="50800" dist="38100" dir="2700000" algn="tl" rotWithShape="0">
                  <a:prstClr val="black">
                    <a:alpha val="40000"/>
                  </a:prstClr>
                </a:outerShdw>
              </a:effectLst>
            </a:endParaRPr>
          </a:p>
        </p:txBody>
      </p:sp>
      <p:sp>
        <p:nvSpPr>
          <p:cNvPr id="4" name="TextBox 3"/>
          <p:cNvSpPr txBox="1"/>
          <p:nvPr/>
        </p:nvSpPr>
        <p:spPr>
          <a:xfrm>
            <a:off x="152400" y="5410200"/>
            <a:ext cx="6929301" cy="707886"/>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gwybod</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dy</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fod</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deall</a:t>
            </a:r>
            <a:r>
              <a:rPr lang="en-US" sz="4000" b="1" dirty="0">
                <a:solidFill>
                  <a:srgbClr val="0B5395"/>
                </a:solidFill>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30566787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smi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3" y="76200"/>
            <a:ext cx="2133600" cy="2133600"/>
          </a:xfrm>
          <a:prstGeom prst="rect">
            <a:avLst/>
          </a:prstGeom>
        </p:spPr>
      </p:pic>
      <p:pic>
        <p:nvPicPr>
          <p:cNvPr id="7" name="Picture 6"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14598" y="-76200"/>
            <a:ext cx="4800601" cy="1828800"/>
          </a:xfrm>
          <a:prstGeom prst="rect">
            <a:avLst/>
          </a:prstGeom>
        </p:spPr>
      </p:pic>
      <p:sp>
        <p:nvSpPr>
          <p:cNvPr id="8" name="TextBox 7"/>
          <p:cNvSpPr txBox="1"/>
          <p:nvPr/>
        </p:nvSpPr>
        <p:spPr>
          <a:xfrm>
            <a:off x="3124200" y="304800"/>
            <a:ext cx="3657600" cy="646331"/>
          </a:xfrm>
          <a:prstGeom prst="rect">
            <a:avLst/>
          </a:prstGeom>
          <a:noFill/>
        </p:spPr>
        <p:txBody>
          <a:bodyPr wrap="square" rtlCol="0">
            <a:spAutoFit/>
          </a:bodyPr>
          <a:lstStyle/>
          <a:p>
            <a:r>
              <a:rPr lang="en-US" sz="3600" b="1" dirty="0">
                <a:solidFill>
                  <a:srgbClr val="0B5395"/>
                </a:solidFill>
                <a:effectLst>
                  <a:outerShdw blurRad="50800" dist="38100" dir="2700000" algn="tl" rotWithShape="0">
                    <a:prstClr val="black">
                      <a:alpha val="40000"/>
                    </a:prstClr>
                  </a:outerShdw>
                </a:effectLst>
              </a:rPr>
              <a:t>‘</a:t>
            </a:r>
            <a:r>
              <a:rPr lang="en-US" sz="3600" b="1" dirty="0" err="1">
                <a:solidFill>
                  <a:srgbClr val="0B5395"/>
                </a:solidFill>
                <a:effectLst>
                  <a:outerShdw blurRad="50800" dist="38100" dir="2700000" algn="tl" rotWithShape="0">
                    <a:prstClr val="black">
                      <a:alpha val="40000"/>
                    </a:prstClr>
                  </a:outerShdw>
                </a:effectLst>
              </a:rPr>
              <a:t>Dyn</a:t>
            </a:r>
            <a:r>
              <a:rPr lang="en-US" sz="3600" b="1" dirty="0">
                <a:solidFill>
                  <a:srgbClr val="0B5395"/>
                </a:solidFill>
                <a:effectLst>
                  <a:outerShdw blurRad="50800" dist="38100" dir="2700000" algn="tl" rotWithShape="0">
                    <a:prstClr val="black">
                      <a:alpha val="40000"/>
                    </a:prstClr>
                  </a:outerShdw>
                </a:effectLst>
              </a:rPr>
              <a:t> </a:t>
            </a:r>
            <a:r>
              <a:rPr lang="en-US" sz="3600" b="1" dirty="0" err="1">
                <a:solidFill>
                  <a:srgbClr val="0B5395"/>
                </a:solidFill>
                <a:effectLst>
                  <a:outerShdw blurRad="50800" dist="38100" dir="2700000" algn="tl" rotWithShape="0">
                    <a:prstClr val="black">
                      <a:alpha val="40000"/>
                    </a:prstClr>
                  </a:outerShdw>
                </a:effectLst>
              </a:rPr>
              <a:t>ni’n</a:t>
            </a:r>
            <a:r>
              <a:rPr lang="en-US" sz="3600" b="1" dirty="0">
                <a:solidFill>
                  <a:srgbClr val="0B5395"/>
                </a:solidFill>
                <a:effectLst>
                  <a:outerShdw blurRad="50800" dist="38100" dir="2700000" algn="tl" rotWithShape="0">
                    <a:prstClr val="black">
                      <a:alpha val="40000"/>
                    </a:prstClr>
                  </a:outerShdw>
                </a:effectLst>
              </a:rPr>
              <a:t> iawn.</a:t>
            </a:r>
          </a:p>
        </p:txBody>
      </p:sp>
      <p:sp>
        <p:nvSpPr>
          <p:cNvPr id="2" name="TextBox 1"/>
          <p:cNvSpPr txBox="1"/>
          <p:nvPr/>
        </p:nvSpPr>
        <p:spPr>
          <a:xfrm>
            <a:off x="0" y="2209800"/>
            <a:ext cx="7282463" cy="707886"/>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Dw</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i’n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gwybod</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ein</a:t>
            </a:r>
            <a:r>
              <a:rPr lang="en-US" sz="4000" b="1" dirty="0">
                <a:solidFill>
                  <a:srgbClr val="0B5395"/>
                </a:solidFill>
                <a:effectLst>
                  <a:outerShdw blurRad="50800" dist="38100" dir="2700000" algn="tl" rotWithShape="0">
                    <a:prstClr val="black">
                      <a:alpha val="40000"/>
                    </a:prstClr>
                  </a:outerShdw>
                </a:effectLst>
              </a:rPr>
              <a:t> bod </a:t>
            </a:r>
            <a:r>
              <a:rPr lang="en-US" sz="4000" b="1" dirty="0" err="1">
                <a:solidFill>
                  <a:srgbClr val="0B5395"/>
                </a:solidFill>
                <a:effectLst>
                  <a:outerShdw blurRad="50800" dist="38100" dir="2700000" algn="tl" rotWithShape="0">
                    <a:prstClr val="black">
                      <a:alpha val="40000"/>
                    </a:prstClr>
                  </a:outerShdw>
                </a:effectLst>
              </a:rPr>
              <a:t>ni’n</a:t>
            </a:r>
            <a:r>
              <a:rPr lang="en-US" sz="4000" b="1" dirty="0">
                <a:solidFill>
                  <a:srgbClr val="0B5395"/>
                </a:solidFill>
                <a:effectLst>
                  <a:outerShdw blurRad="50800" dist="38100" dir="2700000" algn="tl" rotWithShape="0">
                    <a:prstClr val="black">
                      <a:alpha val="40000"/>
                    </a:prstClr>
                  </a:outerShdw>
                </a:effectLst>
              </a:rPr>
              <a:t> iawn.</a:t>
            </a:r>
          </a:p>
        </p:txBody>
      </p:sp>
      <p:pic>
        <p:nvPicPr>
          <p:cNvPr id="9" name="Picture 8" descr="thought_cloud_jon_phill_02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14600" y="3124200"/>
            <a:ext cx="4800601" cy="1828800"/>
          </a:xfrm>
          <a:prstGeom prst="rect">
            <a:avLst/>
          </a:prstGeom>
        </p:spPr>
      </p:pic>
      <p:pic>
        <p:nvPicPr>
          <p:cNvPr id="10" name="Picture 9" descr="face-smi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24200"/>
            <a:ext cx="2133600" cy="2133600"/>
          </a:xfrm>
          <a:prstGeom prst="rect">
            <a:avLst/>
          </a:prstGeom>
        </p:spPr>
      </p:pic>
      <p:sp>
        <p:nvSpPr>
          <p:cNvPr id="3" name="TextBox 2"/>
          <p:cNvSpPr txBox="1"/>
          <p:nvPr/>
        </p:nvSpPr>
        <p:spPr>
          <a:xfrm>
            <a:off x="3048000" y="3429000"/>
            <a:ext cx="3657600" cy="646331"/>
          </a:xfrm>
          <a:prstGeom prst="rect">
            <a:avLst/>
          </a:prstGeom>
          <a:noFill/>
        </p:spPr>
        <p:txBody>
          <a:bodyPr wrap="square" rtlCol="0">
            <a:spAutoFit/>
          </a:bodyPr>
          <a:lstStyle/>
          <a:p>
            <a:r>
              <a:rPr lang="en-US" sz="3600" b="1" dirty="0" err="1">
                <a:solidFill>
                  <a:schemeClr val="accent1">
                    <a:lumMod val="75000"/>
                  </a:schemeClr>
                </a:solidFill>
                <a:effectLst>
                  <a:outerShdw blurRad="50800" dist="38100" dir="2700000" algn="tl" rotWithShape="0">
                    <a:prstClr val="black">
                      <a:alpha val="40000"/>
                    </a:prstClr>
                  </a:outerShdw>
                </a:effectLst>
              </a:rPr>
              <a:t>Maen</a:t>
            </a:r>
            <a:r>
              <a:rPr lang="en-US" sz="3600" b="1" dirty="0">
                <a:solidFill>
                  <a:schemeClr val="accent1">
                    <a:lumMod val="75000"/>
                  </a:schemeClr>
                </a:solidFill>
                <a:effectLst>
                  <a:outerShdw blurRad="50800" dist="38100" dir="2700000" algn="tl" rotWithShape="0">
                    <a:prstClr val="black">
                      <a:alpha val="40000"/>
                    </a:prstClr>
                  </a:outerShdw>
                </a:effectLst>
              </a:rPr>
              <a:t> </a:t>
            </a:r>
            <a:r>
              <a:rPr lang="en-US" sz="3600" b="1" dirty="0" err="1">
                <a:solidFill>
                  <a:schemeClr val="accent1">
                    <a:lumMod val="75000"/>
                  </a:schemeClr>
                </a:solidFill>
                <a:effectLst>
                  <a:outerShdw blurRad="50800" dist="38100" dir="2700000" algn="tl" rotWithShape="0">
                    <a:prstClr val="black">
                      <a:alpha val="40000"/>
                    </a:prstClr>
                  </a:outerShdw>
                </a:effectLst>
              </a:rPr>
              <a:t>nhw’n</a:t>
            </a:r>
            <a:r>
              <a:rPr lang="en-US" sz="3600" b="1" dirty="0">
                <a:solidFill>
                  <a:schemeClr val="accent1">
                    <a:lumMod val="75000"/>
                  </a:schemeClr>
                </a:solidFill>
                <a:effectLst>
                  <a:outerShdw blurRad="50800" dist="38100" dir="2700000" algn="tl" rotWithShape="0">
                    <a:prstClr val="black">
                      <a:alpha val="40000"/>
                    </a:prstClr>
                  </a:outerShdw>
                </a:effectLst>
              </a:rPr>
              <a:t> </a:t>
            </a:r>
            <a:r>
              <a:rPr lang="en-US" sz="3600" b="1" dirty="0" err="1">
                <a:solidFill>
                  <a:schemeClr val="accent1">
                    <a:lumMod val="75000"/>
                  </a:schemeClr>
                </a:solidFill>
                <a:effectLst>
                  <a:outerShdw blurRad="50800" dist="38100" dir="2700000" algn="tl" rotWithShape="0">
                    <a:prstClr val="black">
                      <a:alpha val="40000"/>
                    </a:prstClr>
                  </a:outerShdw>
                </a:effectLst>
              </a:rPr>
              <a:t>dod</a:t>
            </a:r>
            <a:r>
              <a:rPr lang="en-US" sz="3600" b="1" dirty="0">
                <a:solidFill>
                  <a:schemeClr val="accent1">
                    <a:lumMod val="75000"/>
                  </a:schemeClr>
                </a:solidFill>
                <a:effectLst>
                  <a:outerShdw blurRad="50800" dist="38100" dir="2700000" algn="tl" rotWithShape="0">
                    <a:prstClr val="black">
                      <a:alpha val="40000"/>
                    </a:prstClr>
                  </a:outerShdw>
                </a:effectLst>
              </a:rPr>
              <a:t>.</a:t>
            </a:r>
          </a:p>
        </p:txBody>
      </p:sp>
      <p:sp>
        <p:nvSpPr>
          <p:cNvPr id="4" name="TextBox 3"/>
          <p:cNvSpPr txBox="1"/>
          <p:nvPr/>
        </p:nvSpPr>
        <p:spPr>
          <a:xfrm>
            <a:off x="152400" y="5410200"/>
            <a:ext cx="5608827" cy="707886"/>
          </a:xfrm>
          <a:prstGeom prst="rect">
            <a:avLst/>
          </a:prstGeom>
          <a:noFill/>
        </p:spPr>
        <p:txBody>
          <a:bodyPr wrap="none" rtlCol="0">
            <a:spAutoFit/>
          </a:bodyPr>
          <a:lstStyle/>
          <a:p>
            <a:r>
              <a:rPr lang="en-US" sz="4000" b="1" dirty="0" err="1">
                <a:solidFill>
                  <a:srgbClr val="0B5395"/>
                </a:solidFill>
                <a:effectLst>
                  <a:outerShdw blurRad="50800" dist="38100" dir="2700000" algn="tl" rotWithShape="0">
                    <a:prstClr val="black">
                      <a:alpha val="40000"/>
                    </a:prstClr>
                  </a:outerShdw>
                </a:effectLst>
              </a:rPr>
              <a:t>Efallai</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eu</a:t>
            </a:r>
            <a:r>
              <a:rPr lang="en-US" sz="4000" b="1" dirty="0">
                <a:solidFill>
                  <a:srgbClr val="0B5395"/>
                </a:solidFill>
                <a:effectLst>
                  <a:outerShdw blurRad="50800" dist="38100" dir="2700000" algn="tl" rotWithShape="0">
                    <a:prstClr val="black">
                      <a:alpha val="40000"/>
                    </a:prstClr>
                  </a:outerShdw>
                </a:effectLst>
              </a:rPr>
              <a:t> bod </a:t>
            </a:r>
            <a:r>
              <a:rPr lang="en-US" sz="4000" b="1" dirty="0" err="1">
                <a:solidFill>
                  <a:srgbClr val="0B5395"/>
                </a:solidFill>
                <a:effectLst>
                  <a:outerShdw blurRad="50800" dist="38100" dir="2700000" algn="tl" rotWithShape="0">
                    <a:prstClr val="black">
                      <a:alpha val="40000"/>
                    </a:prstClr>
                  </a:outerShdw>
                </a:effectLst>
              </a:rPr>
              <a:t>nhw’n</a:t>
            </a:r>
            <a:r>
              <a:rPr lang="en-US" sz="4000" b="1" dirty="0">
                <a:solidFill>
                  <a:srgbClr val="0B5395"/>
                </a:solidFill>
                <a:effectLst>
                  <a:outerShdw blurRad="50800" dist="38100" dir="2700000" algn="tl" rotWithShape="0">
                    <a:prstClr val="black">
                      <a:alpha val="40000"/>
                    </a:prstClr>
                  </a:outerShdw>
                </a:effectLst>
              </a:rPr>
              <a:t> </a:t>
            </a:r>
            <a:r>
              <a:rPr lang="en-US" sz="4000" b="1" dirty="0" err="1">
                <a:solidFill>
                  <a:srgbClr val="0B5395"/>
                </a:solidFill>
                <a:effectLst>
                  <a:outerShdw blurRad="50800" dist="38100" dir="2700000" algn="tl" rotWithShape="0">
                    <a:prstClr val="black">
                      <a:alpha val="40000"/>
                    </a:prstClr>
                  </a:outerShdw>
                </a:effectLst>
              </a:rPr>
              <a:t>dod</a:t>
            </a:r>
            <a:r>
              <a:rPr lang="en-US" sz="4000" b="1" dirty="0">
                <a:solidFill>
                  <a:srgbClr val="0B5395"/>
                </a:solidFill>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37893850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57400"/>
            <a:ext cx="7681913" cy="1523495"/>
          </a:xfrm>
        </p:spPr>
        <p:txBody>
          <a:bodyPr/>
          <a:lstStyle/>
          <a:p>
            <a:pPr algn="ctr"/>
            <a:r>
              <a:rPr lang="en-US" b="1" dirty="0" err="1">
                <a:effectLst>
                  <a:outerShdw blurRad="50800" dist="38100" dir="2700000" algn="tl" rotWithShape="0">
                    <a:prstClr val="black">
                      <a:alpha val="40000"/>
                    </a:prstClr>
                  </a:outerShdw>
                </a:effectLst>
              </a:rPr>
              <a:t>Amserau</a:t>
            </a:r>
            <a:r>
              <a:rPr lang="en-US" b="1" dirty="0">
                <a:effectLst>
                  <a:outerShdw blurRad="50800" dist="38100" dir="2700000" algn="tl" rotWithShape="0">
                    <a:prstClr val="black">
                      <a:alpha val="40000"/>
                    </a:prstClr>
                  </a:outerShdw>
                </a:effectLst>
              </a:rPr>
              <a:t> </a:t>
            </a:r>
            <a:r>
              <a:rPr lang="en-US" b="1" dirty="0" err="1">
                <a:effectLst>
                  <a:outerShdw blurRad="50800" dist="38100" dir="2700000" algn="tl" rotWithShape="0">
                    <a:prstClr val="black">
                      <a:alpha val="40000"/>
                    </a:prstClr>
                  </a:outerShdw>
                </a:effectLst>
              </a:rPr>
              <a:t>eraill</a:t>
            </a:r>
            <a:endParaRPr lang="en-US"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7941084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TC102867469990">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EC993B78BD44391798A1D9493F7C4" ma:contentTypeVersion="13" ma:contentTypeDescription="Create a new document." ma:contentTypeScope="" ma:versionID="fb0307d8fe17cba54b19b20692b6a450">
  <xsd:schema xmlns:xsd="http://www.w3.org/2001/XMLSchema" xmlns:xs="http://www.w3.org/2001/XMLSchema" xmlns:p="http://schemas.microsoft.com/office/2006/metadata/properties" xmlns:ns3="25ce3cbb-3bbb-428e-8fbe-608006d66d82" xmlns:ns4="1d233544-c417-4f90-a699-e7fbf73512b7" targetNamespace="http://schemas.microsoft.com/office/2006/metadata/properties" ma:root="true" ma:fieldsID="8b17ae72300a725eb322970410652564" ns3:_="" ns4:_="">
    <xsd:import namespace="25ce3cbb-3bbb-428e-8fbe-608006d66d82"/>
    <xsd:import namespace="1d233544-c417-4f90-a699-e7fbf73512b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e3cbb-3bbb-428e-8fbe-608006d66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233544-c417-4f90-a699-e7fbf73512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8CB2FF-199A-41DA-962C-59B7061FC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ce3cbb-3bbb-428e-8fbe-608006d66d82"/>
    <ds:schemaRef ds:uri="1d233544-c417-4f90-a699-e7fbf73512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4295C4-8A00-4C35-874E-0EA5FDBA3ADF}">
  <ds:schemaRefs>
    <ds:schemaRef ds:uri="http://schemas.microsoft.com/sharepoint/v3/contenttype/forms"/>
  </ds:schemaRefs>
</ds:datastoreItem>
</file>

<file path=customXml/itemProps3.xml><?xml version="1.0" encoding="utf-8"?>
<ds:datastoreItem xmlns:ds="http://schemas.openxmlformats.org/officeDocument/2006/customXml" ds:itemID="{5604C5B8-A00C-4B0F-A9F6-853466BA1126}">
  <ds:schemaRefs>
    <ds:schemaRef ds:uri="http://purl.org/dc/terms/"/>
    <ds:schemaRef ds:uri="http://schemas.openxmlformats.org/package/2006/metadata/core-properties"/>
    <ds:schemaRef ds:uri="http://purl.org/dc/dcmitype/"/>
    <ds:schemaRef ds:uri="http://schemas.microsoft.com/office/infopath/2007/PartnerControls"/>
    <ds:schemaRef ds:uri="25ce3cbb-3bbb-428e-8fbe-608006d66d82"/>
    <ds:schemaRef ds:uri="http://schemas.microsoft.com/office/2006/documentManagement/types"/>
    <ds:schemaRef ds:uri="http://purl.org/dc/elements/1.1/"/>
    <ds:schemaRef ds:uri="http://schemas.microsoft.com/office/2006/metadata/properties"/>
    <ds:schemaRef ds:uri="1d233544-c417-4f90-a699-e7fbf73512b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TC102867469990</Template>
  <TotalTime>196</TotalTime>
  <Words>3297</Words>
  <Application>Microsoft Office PowerPoint</Application>
  <PresentationFormat>Sioe Ar-sgrin (4:3)</PresentationFormat>
  <Paragraphs>160</Paragraphs>
  <Slides>24</Slides>
  <Notes>24</Notes>
  <HiddenSlides>0</HiddenSlides>
  <MMClips>0</MMClips>
  <ScaleCrop>false</ScaleCrop>
  <HeadingPairs>
    <vt:vector size="6" baseType="variant">
      <vt:variant>
        <vt:lpstr>Ffontiau a Ddefnyddiwyd</vt:lpstr>
      </vt:variant>
      <vt:variant>
        <vt:i4>7</vt:i4>
      </vt:variant>
      <vt:variant>
        <vt:lpstr>Thema</vt:lpstr>
      </vt:variant>
      <vt:variant>
        <vt:i4>2</vt:i4>
      </vt:variant>
      <vt:variant>
        <vt:lpstr>Teitlau Sleidiau</vt:lpstr>
      </vt:variant>
      <vt:variant>
        <vt:i4>24</vt:i4>
      </vt:variant>
    </vt:vector>
  </HeadingPairs>
  <TitlesOfParts>
    <vt:vector size="33" baseType="lpstr">
      <vt:lpstr>Arial</vt:lpstr>
      <vt:lpstr>Calibri</vt:lpstr>
      <vt:lpstr>Courier New</vt:lpstr>
      <vt:lpstr>Handwriting - Dakota</vt:lpstr>
      <vt:lpstr>Trebuchet MS</vt:lpstr>
      <vt:lpstr>Wingdings</vt:lpstr>
      <vt:lpstr>Wingdings 3</vt:lpstr>
      <vt:lpstr>TC102867469990</vt:lpstr>
      <vt:lpstr>White with Courier font for code slides</vt:lpstr>
      <vt:lpstr>Dw i’n meddwl…</vt:lpstr>
      <vt:lpstr>Cyflwyniad PowerPoint</vt:lpstr>
      <vt:lpstr>Cyflwyniad PowerPoint</vt:lpstr>
      <vt:lpstr>Cyflwyniad PowerPoint</vt:lpstr>
      <vt:lpstr>Cyflwyniad PowerPoint</vt:lpstr>
      <vt:lpstr>Cyflwyniad PowerPoint</vt:lpstr>
      <vt:lpstr>Cyflwyniad PowerPoint</vt:lpstr>
      <vt:lpstr>Cyflwyniad PowerPoint</vt:lpstr>
      <vt:lpstr>Amserau eraill</vt:lpstr>
      <vt:lpstr>Cyflwyniad PowerPoint</vt:lpstr>
      <vt:lpstr>Cyflwyniad PowerPoint</vt:lpstr>
      <vt:lpstr>Cyflwyniad PowerPoint</vt:lpstr>
      <vt:lpstr>Cyflwyniad PowerPoint</vt:lpstr>
      <vt:lpstr>Cyflwyniad PowerPoint</vt:lpstr>
      <vt:lpstr>Cyflwyniad PowerPoint</vt:lpstr>
      <vt:lpstr>Cyflwyniad PowerPoint</vt:lpstr>
      <vt:lpstr>Cyflwyniad PowerPoint</vt:lpstr>
      <vt:lpstr>Cyflwyniad PowerPoint</vt:lpstr>
      <vt:lpstr>Cyflwyniad PowerPoint</vt:lpstr>
      <vt:lpstr>Pwyslais</vt:lpstr>
      <vt:lpstr>Cyflwyniad PowerPoint</vt:lpstr>
      <vt:lpstr>Cyflwyniad PowerPoint</vt:lpstr>
      <vt:lpstr>Cyflwyniad PowerPoint</vt:lpstr>
      <vt:lpstr>Cyflwyniad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(Green with white fence design)</dc:title>
  <dc:creator>Helen Prosser</dc:creator>
  <cp:keywords/>
  <cp:lastModifiedBy>Helen Prosser</cp:lastModifiedBy>
  <cp:revision>33</cp:revision>
  <dcterms:modified xsi:type="dcterms:W3CDTF">2020-07-06T16:29:30Z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TC102867469990</vt:lpwstr>
  </property>
  <property fmtid="{D5CDD505-2E9C-101B-9397-08002B2CF9AE}" pid="3" name="ContentTypeId">
    <vt:lpwstr>0x01010046EEC993B78BD44391798A1D9493F7C4</vt:lpwstr>
  </property>
</Properties>
</file>